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60" r:id="rId8"/>
    <p:sldId id="261" r:id="rId9"/>
    <p:sldId id="258" r:id="rId10"/>
    <p:sldId id="269" r:id="rId11"/>
    <p:sldId id="262" r:id="rId12"/>
    <p:sldId id="263" r:id="rId13"/>
    <p:sldId id="264" r:id="rId14"/>
    <p:sldId id="265"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D822D2-64B7-4B40-9406-F69C630AE87C}" v="20" dt="2019-11-24T09:59:35.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40" d="100"/>
          <a:sy n="40" d="100"/>
        </p:scale>
        <p:origin x="86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9CCBE38-1DFB-463E-A46A-00005C420C1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647CE14-8AC0-4A64-B2AC-FDE5F2B24F6E}">
      <dgm:prSet/>
      <dgm:spPr/>
      <dgm:t>
        <a:bodyPr/>
        <a:lstStyle/>
        <a:p>
          <a:r>
            <a:rPr lang="en-US"/>
            <a:t>Images have spatial characteristics</a:t>
          </a:r>
        </a:p>
      </dgm:t>
    </dgm:pt>
    <dgm:pt modelId="{5F68B9F0-B23D-47C3-98DB-7F83C3DEF65C}" type="parTrans" cxnId="{B90DA378-0702-4B7C-AD30-9285D7F947A6}">
      <dgm:prSet/>
      <dgm:spPr/>
      <dgm:t>
        <a:bodyPr/>
        <a:lstStyle/>
        <a:p>
          <a:endParaRPr lang="en-US"/>
        </a:p>
      </dgm:t>
    </dgm:pt>
    <dgm:pt modelId="{462B612F-D262-4D24-9CE1-389B5B42D60E}" type="sibTrans" cxnId="{B90DA378-0702-4B7C-AD30-9285D7F947A6}">
      <dgm:prSet/>
      <dgm:spPr/>
      <dgm:t>
        <a:bodyPr/>
        <a:lstStyle/>
        <a:p>
          <a:endParaRPr lang="en-US"/>
        </a:p>
      </dgm:t>
    </dgm:pt>
    <dgm:pt modelId="{4CE95DDF-723C-4D66-B688-8D860829318B}">
      <dgm:prSet/>
      <dgm:spPr/>
      <dgm:t>
        <a:bodyPr/>
        <a:lstStyle/>
        <a:p>
          <a:r>
            <a:rPr lang="en-US"/>
            <a:t>Videos have specific temporal resolution characteristics i.e. frame per second (fps)</a:t>
          </a:r>
        </a:p>
      </dgm:t>
    </dgm:pt>
    <dgm:pt modelId="{BCDC6D24-AC42-44DE-B99A-9ED24FD06A65}" type="parTrans" cxnId="{7466316D-11BD-43D7-A369-A35056720EE0}">
      <dgm:prSet/>
      <dgm:spPr/>
      <dgm:t>
        <a:bodyPr/>
        <a:lstStyle/>
        <a:p>
          <a:endParaRPr lang="en-US"/>
        </a:p>
      </dgm:t>
    </dgm:pt>
    <dgm:pt modelId="{67D205F9-74E3-4688-B6B2-11BD9020FD8A}" type="sibTrans" cxnId="{7466316D-11BD-43D7-A369-A35056720EE0}">
      <dgm:prSet/>
      <dgm:spPr/>
      <dgm:t>
        <a:bodyPr/>
        <a:lstStyle/>
        <a:p>
          <a:endParaRPr lang="en-US"/>
        </a:p>
      </dgm:t>
    </dgm:pt>
    <dgm:pt modelId="{5581112F-622E-4A28-8AD0-25916FE9F835}">
      <dgm:prSet/>
      <dgm:spPr/>
      <dgm:t>
        <a:bodyPr/>
        <a:lstStyle/>
        <a:p>
          <a:r>
            <a:rPr lang="en-US"/>
            <a:t>Optical flow is the pattern of apparent motion of an object in a visual scene caused by the relative motion between an observer and the scene</a:t>
          </a:r>
          <a:r>
            <a:rPr lang="en-GH"/>
            <a:t>. </a:t>
          </a:r>
          <a:endParaRPr lang="en-US"/>
        </a:p>
      </dgm:t>
    </dgm:pt>
    <dgm:pt modelId="{B91395B6-D174-4F20-A07B-171110159D02}" type="parTrans" cxnId="{B02E3F9F-E0A0-49A8-81AA-6E890DCE31C4}">
      <dgm:prSet/>
      <dgm:spPr/>
      <dgm:t>
        <a:bodyPr/>
        <a:lstStyle/>
        <a:p>
          <a:endParaRPr lang="en-US"/>
        </a:p>
      </dgm:t>
    </dgm:pt>
    <dgm:pt modelId="{53A33298-CFB4-494C-8183-58CEF1B73A30}" type="sibTrans" cxnId="{B02E3F9F-E0A0-49A8-81AA-6E890DCE31C4}">
      <dgm:prSet/>
      <dgm:spPr/>
      <dgm:t>
        <a:bodyPr/>
        <a:lstStyle/>
        <a:p>
          <a:endParaRPr lang="en-US"/>
        </a:p>
      </dgm:t>
    </dgm:pt>
    <dgm:pt modelId="{2E3E78D9-C514-43E5-9ACC-821F1CB08B4B}">
      <dgm:prSet/>
      <dgm:spPr/>
      <dgm:t>
        <a:bodyPr/>
        <a:lstStyle/>
        <a:p>
          <a:r>
            <a:rPr lang="en-US"/>
            <a:t>Pattern of movement of pixel brightness across the screen over time</a:t>
          </a:r>
        </a:p>
      </dgm:t>
    </dgm:pt>
    <dgm:pt modelId="{4CD0EBB9-96BD-407F-BD15-27AED7D3AD84}" type="parTrans" cxnId="{32D9BB35-AD7A-4950-BC11-DCC5AA1DA21B}">
      <dgm:prSet/>
      <dgm:spPr/>
      <dgm:t>
        <a:bodyPr/>
        <a:lstStyle/>
        <a:p>
          <a:endParaRPr lang="en-US"/>
        </a:p>
      </dgm:t>
    </dgm:pt>
    <dgm:pt modelId="{25516572-2EAC-4673-A8F8-D6331D987AD2}" type="sibTrans" cxnId="{32D9BB35-AD7A-4950-BC11-DCC5AA1DA21B}">
      <dgm:prSet/>
      <dgm:spPr/>
      <dgm:t>
        <a:bodyPr/>
        <a:lstStyle/>
        <a:p>
          <a:endParaRPr lang="en-US"/>
        </a:p>
      </dgm:t>
    </dgm:pt>
    <dgm:pt modelId="{93169CC8-BA16-4BC2-9AFE-CE43F02C0A0F}">
      <dgm:prSet/>
      <dgm:spPr/>
      <dgm:t>
        <a:bodyPr/>
        <a:lstStyle/>
        <a:p>
          <a:r>
            <a:rPr lang="en-US"/>
            <a:t>Computer Vision technique</a:t>
          </a:r>
        </a:p>
      </dgm:t>
    </dgm:pt>
    <dgm:pt modelId="{2CABFF61-1080-4795-8C7B-643EBD0010A2}" type="parTrans" cxnId="{3F3A8D9E-43C3-436B-B8B2-A31C8DC6925C}">
      <dgm:prSet/>
      <dgm:spPr/>
      <dgm:t>
        <a:bodyPr/>
        <a:lstStyle/>
        <a:p>
          <a:endParaRPr lang="en-US"/>
        </a:p>
      </dgm:t>
    </dgm:pt>
    <dgm:pt modelId="{4EFF018D-25E9-4E00-92C0-825E6A9CE761}" type="sibTrans" cxnId="{3F3A8D9E-43C3-436B-B8B2-A31C8DC6925C}">
      <dgm:prSet/>
      <dgm:spPr/>
      <dgm:t>
        <a:bodyPr/>
        <a:lstStyle/>
        <a:p>
          <a:endParaRPr lang="en-US"/>
        </a:p>
      </dgm:t>
    </dgm:pt>
    <dgm:pt modelId="{9F63AB18-6ECA-4644-BD06-D898CD2E916B}" type="pres">
      <dgm:prSet presAssocID="{49CCBE38-1DFB-463E-A46A-00005C420C14}" presName="root" presStyleCnt="0">
        <dgm:presLayoutVars>
          <dgm:dir/>
          <dgm:resizeHandles val="exact"/>
        </dgm:presLayoutVars>
      </dgm:prSet>
      <dgm:spPr/>
    </dgm:pt>
    <dgm:pt modelId="{EEA0D779-E102-48E0-885D-D6FDA0515119}" type="pres">
      <dgm:prSet presAssocID="{0647CE14-8AC0-4A64-B2AC-FDE5F2B24F6E}" presName="compNode" presStyleCnt="0"/>
      <dgm:spPr/>
    </dgm:pt>
    <dgm:pt modelId="{0DA7534A-06A1-4506-9A02-B3C80E342D3E}" type="pres">
      <dgm:prSet presAssocID="{0647CE14-8AC0-4A64-B2AC-FDE5F2B24F6E}" presName="bgRect" presStyleLbl="bgShp" presStyleIdx="0" presStyleCnt="5"/>
      <dgm:spPr/>
    </dgm:pt>
    <dgm:pt modelId="{D3DFF5EC-2C8D-4FEA-8B57-7F8B11C56B1F}" type="pres">
      <dgm:prSet presAssocID="{0647CE14-8AC0-4A64-B2AC-FDE5F2B24F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s"/>
        </a:ext>
      </dgm:extLst>
    </dgm:pt>
    <dgm:pt modelId="{4CE21B11-4038-42FB-BA2F-B4210DF35609}" type="pres">
      <dgm:prSet presAssocID="{0647CE14-8AC0-4A64-B2AC-FDE5F2B24F6E}" presName="spaceRect" presStyleCnt="0"/>
      <dgm:spPr/>
    </dgm:pt>
    <dgm:pt modelId="{FDB25C94-B605-40C9-A4C1-6930BBCFF879}" type="pres">
      <dgm:prSet presAssocID="{0647CE14-8AC0-4A64-B2AC-FDE5F2B24F6E}" presName="parTx" presStyleLbl="revTx" presStyleIdx="0" presStyleCnt="5">
        <dgm:presLayoutVars>
          <dgm:chMax val="0"/>
          <dgm:chPref val="0"/>
        </dgm:presLayoutVars>
      </dgm:prSet>
      <dgm:spPr/>
    </dgm:pt>
    <dgm:pt modelId="{54658465-46D7-44C9-9D77-5565CA1A7DF4}" type="pres">
      <dgm:prSet presAssocID="{462B612F-D262-4D24-9CE1-389B5B42D60E}" presName="sibTrans" presStyleCnt="0"/>
      <dgm:spPr/>
    </dgm:pt>
    <dgm:pt modelId="{2A6C210F-EC74-4D42-9137-C9246CF9313A}" type="pres">
      <dgm:prSet presAssocID="{4CE95DDF-723C-4D66-B688-8D860829318B}" presName="compNode" presStyleCnt="0"/>
      <dgm:spPr/>
    </dgm:pt>
    <dgm:pt modelId="{EF137387-0D09-4B85-B610-122AED876941}" type="pres">
      <dgm:prSet presAssocID="{4CE95DDF-723C-4D66-B688-8D860829318B}" presName="bgRect" presStyleLbl="bgShp" presStyleIdx="1" presStyleCnt="5"/>
      <dgm:spPr/>
    </dgm:pt>
    <dgm:pt modelId="{63698A9E-AE99-476C-AE61-8D7F29453386}" type="pres">
      <dgm:prSet presAssocID="{4CE95DDF-723C-4D66-B688-8D86082931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76B55C67-F7AA-4506-AEDC-255A69015E69}" type="pres">
      <dgm:prSet presAssocID="{4CE95DDF-723C-4D66-B688-8D860829318B}" presName="spaceRect" presStyleCnt="0"/>
      <dgm:spPr/>
    </dgm:pt>
    <dgm:pt modelId="{399B8A5D-7C2A-4F74-AEFB-4D594F31C403}" type="pres">
      <dgm:prSet presAssocID="{4CE95DDF-723C-4D66-B688-8D860829318B}" presName="parTx" presStyleLbl="revTx" presStyleIdx="1" presStyleCnt="5">
        <dgm:presLayoutVars>
          <dgm:chMax val="0"/>
          <dgm:chPref val="0"/>
        </dgm:presLayoutVars>
      </dgm:prSet>
      <dgm:spPr/>
    </dgm:pt>
    <dgm:pt modelId="{1DB7FFBB-A5DD-4671-B953-131D078CEE03}" type="pres">
      <dgm:prSet presAssocID="{67D205F9-74E3-4688-B6B2-11BD9020FD8A}" presName="sibTrans" presStyleCnt="0"/>
      <dgm:spPr/>
    </dgm:pt>
    <dgm:pt modelId="{455ED207-B9C2-4260-BE7E-BB90D1290E81}" type="pres">
      <dgm:prSet presAssocID="{5581112F-622E-4A28-8AD0-25916FE9F835}" presName="compNode" presStyleCnt="0"/>
      <dgm:spPr/>
    </dgm:pt>
    <dgm:pt modelId="{FED5B843-E95F-4525-AD8A-A247C47A0E2B}" type="pres">
      <dgm:prSet presAssocID="{5581112F-622E-4A28-8AD0-25916FE9F835}" presName="bgRect" presStyleLbl="bgShp" presStyleIdx="2" presStyleCnt="5"/>
      <dgm:spPr/>
    </dgm:pt>
    <dgm:pt modelId="{2D1F364A-D8D6-48FC-941D-1493BFBE805B}" type="pres">
      <dgm:prSet presAssocID="{5581112F-622E-4A28-8AD0-25916FE9F83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a:ext>
      </dgm:extLst>
    </dgm:pt>
    <dgm:pt modelId="{FB2C0375-0C14-4521-8B35-96B89DAEB6B8}" type="pres">
      <dgm:prSet presAssocID="{5581112F-622E-4A28-8AD0-25916FE9F835}" presName="spaceRect" presStyleCnt="0"/>
      <dgm:spPr/>
    </dgm:pt>
    <dgm:pt modelId="{B84F25F5-8B1D-4821-8379-56683C5893BD}" type="pres">
      <dgm:prSet presAssocID="{5581112F-622E-4A28-8AD0-25916FE9F835}" presName="parTx" presStyleLbl="revTx" presStyleIdx="2" presStyleCnt="5">
        <dgm:presLayoutVars>
          <dgm:chMax val="0"/>
          <dgm:chPref val="0"/>
        </dgm:presLayoutVars>
      </dgm:prSet>
      <dgm:spPr/>
    </dgm:pt>
    <dgm:pt modelId="{F544F384-8FC4-4A79-A97E-E646CCDDFC14}" type="pres">
      <dgm:prSet presAssocID="{53A33298-CFB4-494C-8183-58CEF1B73A30}" presName="sibTrans" presStyleCnt="0"/>
      <dgm:spPr/>
    </dgm:pt>
    <dgm:pt modelId="{F5ECDE02-4736-43B5-A6CD-49ECA823183E}" type="pres">
      <dgm:prSet presAssocID="{2E3E78D9-C514-43E5-9ACC-821F1CB08B4B}" presName="compNode" presStyleCnt="0"/>
      <dgm:spPr/>
    </dgm:pt>
    <dgm:pt modelId="{3C3D3B15-90D6-4EA6-B208-BBEE3F78685C}" type="pres">
      <dgm:prSet presAssocID="{2E3E78D9-C514-43E5-9ACC-821F1CB08B4B}" presName="bgRect" presStyleLbl="bgShp" presStyleIdx="3" presStyleCnt="5"/>
      <dgm:spPr/>
    </dgm:pt>
    <dgm:pt modelId="{C0B5E05A-B85E-4CE6-A2C9-05E2095805BB}" type="pres">
      <dgm:prSet presAssocID="{2E3E78D9-C514-43E5-9ACC-821F1CB08B4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Zoom Out"/>
        </a:ext>
      </dgm:extLst>
    </dgm:pt>
    <dgm:pt modelId="{1B06C77B-CCCF-4ABE-8F08-09753334DC36}" type="pres">
      <dgm:prSet presAssocID="{2E3E78D9-C514-43E5-9ACC-821F1CB08B4B}" presName="spaceRect" presStyleCnt="0"/>
      <dgm:spPr/>
    </dgm:pt>
    <dgm:pt modelId="{21078A7F-56A5-47B2-9FBB-3C2ABA159E34}" type="pres">
      <dgm:prSet presAssocID="{2E3E78D9-C514-43E5-9ACC-821F1CB08B4B}" presName="parTx" presStyleLbl="revTx" presStyleIdx="3" presStyleCnt="5">
        <dgm:presLayoutVars>
          <dgm:chMax val="0"/>
          <dgm:chPref val="0"/>
        </dgm:presLayoutVars>
      </dgm:prSet>
      <dgm:spPr/>
    </dgm:pt>
    <dgm:pt modelId="{89668D1F-29B5-4F88-ADAE-D76ABA44ED47}" type="pres">
      <dgm:prSet presAssocID="{25516572-2EAC-4673-A8F8-D6331D987AD2}" presName="sibTrans" presStyleCnt="0"/>
      <dgm:spPr/>
    </dgm:pt>
    <dgm:pt modelId="{BB651C20-063C-4458-9F4F-2B6715E548A2}" type="pres">
      <dgm:prSet presAssocID="{93169CC8-BA16-4BC2-9AFE-CE43F02C0A0F}" presName="compNode" presStyleCnt="0"/>
      <dgm:spPr/>
    </dgm:pt>
    <dgm:pt modelId="{739BEB9D-5643-40E9-ACC5-29D6FEBB5BF1}" type="pres">
      <dgm:prSet presAssocID="{93169CC8-BA16-4BC2-9AFE-CE43F02C0A0F}" presName="bgRect" presStyleLbl="bgShp" presStyleIdx="4" presStyleCnt="5"/>
      <dgm:spPr/>
    </dgm:pt>
    <dgm:pt modelId="{D79C92C8-9565-4695-8998-559A27B7CDF5}" type="pres">
      <dgm:prSet presAssocID="{93169CC8-BA16-4BC2-9AFE-CE43F02C0A0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DA9D7D55-ECF5-409A-9A5F-05A45FFE93DE}" type="pres">
      <dgm:prSet presAssocID="{93169CC8-BA16-4BC2-9AFE-CE43F02C0A0F}" presName="spaceRect" presStyleCnt="0"/>
      <dgm:spPr/>
    </dgm:pt>
    <dgm:pt modelId="{677E59DF-CCF6-46AE-B83A-76007141588C}" type="pres">
      <dgm:prSet presAssocID="{93169CC8-BA16-4BC2-9AFE-CE43F02C0A0F}" presName="parTx" presStyleLbl="revTx" presStyleIdx="4" presStyleCnt="5">
        <dgm:presLayoutVars>
          <dgm:chMax val="0"/>
          <dgm:chPref val="0"/>
        </dgm:presLayoutVars>
      </dgm:prSet>
      <dgm:spPr/>
    </dgm:pt>
  </dgm:ptLst>
  <dgm:cxnLst>
    <dgm:cxn modelId="{83B9F12C-AC18-489C-A0BA-5602E6A85782}" type="presOf" srcId="{2E3E78D9-C514-43E5-9ACC-821F1CB08B4B}" destId="{21078A7F-56A5-47B2-9FBB-3C2ABA159E34}" srcOrd="0" destOrd="0" presId="urn:microsoft.com/office/officeart/2018/2/layout/IconVerticalSolidList"/>
    <dgm:cxn modelId="{9AF30D2F-38A6-4D78-971B-89BB74301206}" type="presOf" srcId="{93169CC8-BA16-4BC2-9AFE-CE43F02C0A0F}" destId="{677E59DF-CCF6-46AE-B83A-76007141588C}" srcOrd="0" destOrd="0" presId="urn:microsoft.com/office/officeart/2018/2/layout/IconVerticalSolidList"/>
    <dgm:cxn modelId="{32D9BB35-AD7A-4950-BC11-DCC5AA1DA21B}" srcId="{49CCBE38-1DFB-463E-A46A-00005C420C14}" destId="{2E3E78D9-C514-43E5-9ACC-821F1CB08B4B}" srcOrd="3" destOrd="0" parTransId="{4CD0EBB9-96BD-407F-BD15-27AED7D3AD84}" sibTransId="{25516572-2EAC-4673-A8F8-D6331D987AD2}"/>
    <dgm:cxn modelId="{D6835B61-750D-45A4-BAE3-14660C5C5535}" type="presOf" srcId="{49CCBE38-1DFB-463E-A46A-00005C420C14}" destId="{9F63AB18-6ECA-4644-BD06-D898CD2E916B}" srcOrd="0" destOrd="0" presId="urn:microsoft.com/office/officeart/2018/2/layout/IconVerticalSolidList"/>
    <dgm:cxn modelId="{8C996248-3C23-48A2-A2D5-64C5A2ACE697}" type="presOf" srcId="{0647CE14-8AC0-4A64-B2AC-FDE5F2B24F6E}" destId="{FDB25C94-B605-40C9-A4C1-6930BBCFF879}" srcOrd="0" destOrd="0" presId="urn:microsoft.com/office/officeart/2018/2/layout/IconVerticalSolidList"/>
    <dgm:cxn modelId="{7466316D-11BD-43D7-A369-A35056720EE0}" srcId="{49CCBE38-1DFB-463E-A46A-00005C420C14}" destId="{4CE95DDF-723C-4D66-B688-8D860829318B}" srcOrd="1" destOrd="0" parTransId="{BCDC6D24-AC42-44DE-B99A-9ED24FD06A65}" sibTransId="{67D205F9-74E3-4688-B6B2-11BD9020FD8A}"/>
    <dgm:cxn modelId="{B90DA378-0702-4B7C-AD30-9285D7F947A6}" srcId="{49CCBE38-1DFB-463E-A46A-00005C420C14}" destId="{0647CE14-8AC0-4A64-B2AC-FDE5F2B24F6E}" srcOrd="0" destOrd="0" parTransId="{5F68B9F0-B23D-47C3-98DB-7F83C3DEF65C}" sibTransId="{462B612F-D262-4D24-9CE1-389B5B42D60E}"/>
    <dgm:cxn modelId="{E338748C-7C97-4C5F-967D-92214D94B5FC}" type="presOf" srcId="{5581112F-622E-4A28-8AD0-25916FE9F835}" destId="{B84F25F5-8B1D-4821-8379-56683C5893BD}" srcOrd="0" destOrd="0" presId="urn:microsoft.com/office/officeart/2018/2/layout/IconVerticalSolidList"/>
    <dgm:cxn modelId="{3F3A8D9E-43C3-436B-B8B2-A31C8DC6925C}" srcId="{49CCBE38-1DFB-463E-A46A-00005C420C14}" destId="{93169CC8-BA16-4BC2-9AFE-CE43F02C0A0F}" srcOrd="4" destOrd="0" parTransId="{2CABFF61-1080-4795-8C7B-643EBD0010A2}" sibTransId="{4EFF018D-25E9-4E00-92C0-825E6A9CE761}"/>
    <dgm:cxn modelId="{B02E3F9F-E0A0-49A8-81AA-6E890DCE31C4}" srcId="{49CCBE38-1DFB-463E-A46A-00005C420C14}" destId="{5581112F-622E-4A28-8AD0-25916FE9F835}" srcOrd="2" destOrd="0" parTransId="{B91395B6-D174-4F20-A07B-171110159D02}" sibTransId="{53A33298-CFB4-494C-8183-58CEF1B73A30}"/>
    <dgm:cxn modelId="{C7E985CE-96FA-4C1D-A001-6E1410CBA6BF}" type="presOf" srcId="{4CE95DDF-723C-4D66-B688-8D860829318B}" destId="{399B8A5D-7C2A-4F74-AEFB-4D594F31C403}" srcOrd="0" destOrd="0" presId="urn:microsoft.com/office/officeart/2018/2/layout/IconVerticalSolidList"/>
    <dgm:cxn modelId="{A75F507A-BA37-4131-AC26-B650C2DFD96D}" type="presParOf" srcId="{9F63AB18-6ECA-4644-BD06-D898CD2E916B}" destId="{EEA0D779-E102-48E0-885D-D6FDA0515119}" srcOrd="0" destOrd="0" presId="urn:microsoft.com/office/officeart/2018/2/layout/IconVerticalSolidList"/>
    <dgm:cxn modelId="{111E4656-995F-41F5-ABE4-2BEBE821F17C}" type="presParOf" srcId="{EEA0D779-E102-48E0-885D-D6FDA0515119}" destId="{0DA7534A-06A1-4506-9A02-B3C80E342D3E}" srcOrd="0" destOrd="0" presId="urn:microsoft.com/office/officeart/2018/2/layout/IconVerticalSolidList"/>
    <dgm:cxn modelId="{137A1817-D54A-4A64-9D5D-C2663CB387AB}" type="presParOf" srcId="{EEA0D779-E102-48E0-885D-D6FDA0515119}" destId="{D3DFF5EC-2C8D-4FEA-8B57-7F8B11C56B1F}" srcOrd="1" destOrd="0" presId="urn:microsoft.com/office/officeart/2018/2/layout/IconVerticalSolidList"/>
    <dgm:cxn modelId="{5FADAE71-6EB7-42A2-AAB8-3243D99F6844}" type="presParOf" srcId="{EEA0D779-E102-48E0-885D-D6FDA0515119}" destId="{4CE21B11-4038-42FB-BA2F-B4210DF35609}" srcOrd="2" destOrd="0" presId="urn:microsoft.com/office/officeart/2018/2/layout/IconVerticalSolidList"/>
    <dgm:cxn modelId="{CA5A44A3-86CD-4371-9D21-702AA8146CF7}" type="presParOf" srcId="{EEA0D779-E102-48E0-885D-D6FDA0515119}" destId="{FDB25C94-B605-40C9-A4C1-6930BBCFF879}" srcOrd="3" destOrd="0" presId="urn:microsoft.com/office/officeart/2018/2/layout/IconVerticalSolidList"/>
    <dgm:cxn modelId="{33904D24-C1D1-4291-B9BC-9ED826C08B81}" type="presParOf" srcId="{9F63AB18-6ECA-4644-BD06-D898CD2E916B}" destId="{54658465-46D7-44C9-9D77-5565CA1A7DF4}" srcOrd="1" destOrd="0" presId="urn:microsoft.com/office/officeart/2018/2/layout/IconVerticalSolidList"/>
    <dgm:cxn modelId="{AC0C7AA5-2C1D-45B3-8B64-E32999F0E584}" type="presParOf" srcId="{9F63AB18-6ECA-4644-BD06-D898CD2E916B}" destId="{2A6C210F-EC74-4D42-9137-C9246CF9313A}" srcOrd="2" destOrd="0" presId="urn:microsoft.com/office/officeart/2018/2/layout/IconVerticalSolidList"/>
    <dgm:cxn modelId="{A68BE425-5816-4CAF-96D8-7A6AC86B05E5}" type="presParOf" srcId="{2A6C210F-EC74-4D42-9137-C9246CF9313A}" destId="{EF137387-0D09-4B85-B610-122AED876941}" srcOrd="0" destOrd="0" presId="urn:microsoft.com/office/officeart/2018/2/layout/IconVerticalSolidList"/>
    <dgm:cxn modelId="{827ACE8D-5B47-468C-89EF-96B226881F6B}" type="presParOf" srcId="{2A6C210F-EC74-4D42-9137-C9246CF9313A}" destId="{63698A9E-AE99-476C-AE61-8D7F29453386}" srcOrd="1" destOrd="0" presId="urn:microsoft.com/office/officeart/2018/2/layout/IconVerticalSolidList"/>
    <dgm:cxn modelId="{EFA395B5-D5A1-4167-95AF-4E0B63BAF520}" type="presParOf" srcId="{2A6C210F-EC74-4D42-9137-C9246CF9313A}" destId="{76B55C67-F7AA-4506-AEDC-255A69015E69}" srcOrd="2" destOrd="0" presId="urn:microsoft.com/office/officeart/2018/2/layout/IconVerticalSolidList"/>
    <dgm:cxn modelId="{3D3DC75F-C942-45B1-8620-05CA92B038D9}" type="presParOf" srcId="{2A6C210F-EC74-4D42-9137-C9246CF9313A}" destId="{399B8A5D-7C2A-4F74-AEFB-4D594F31C403}" srcOrd="3" destOrd="0" presId="urn:microsoft.com/office/officeart/2018/2/layout/IconVerticalSolidList"/>
    <dgm:cxn modelId="{E713728B-2E46-4687-9A49-9455A5D3DAB0}" type="presParOf" srcId="{9F63AB18-6ECA-4644-BD06-D898CD2E916B}" destId="{1DB7FFBB-A5DD-4671-B953-131D078CEE03}" srcOrd="3" destOrd="0" presId="urn:microsoft.com/office/officeart/2018/2/layout/IconVerticalSolidList"/>
    <dgm:cxn modelId="{CE8CD121-9F02-434E-A9F5-3F16F4C60A19}" type="presParOf" srcId="{9F63AB18-6ECA-4644-BD06-D898CD2E916B}" destId="{455ED207-B9C2-4260-BE7E-BB90D1290E81}" srcOrd="4" destOrd="0" presId="urn:microsoft.com/office/officeart/2018/2/layout/IconVerticalSolidList"/>
    <dgm:cxn modelId="{6655A103-3B80-4F0F-83CA-0D58A6012855}" type="presParOf" srcId="{455ED207-B9C2-4260-BE7E-BB90D1290E81}" destId="{FED5B843-E95F-4525-AD8A-A247C47A0E2B}" srcOrd="0" destOrd="0" presId="urn:microsoft.com/office/officeart/2018/2/layout/IconVerticalSolidList"/>
    <dgm:cxn modelId="{D97B3376-9F50-4641-90F1-0AEDC0917E22}" type="presParOf" srcId="{455ED207-B9C2-4260-BE7E-BB90D1290E81}" destId="{2D1F364A-D8D6-48FC-941D-1493BFBE805B}" srcOrd="1" destOrd="0" presId="urn:microsoft.com/office/officeart/2018/2/layout/IconVerticalSolidList"/>
    <dgm:cxn modelId="{2AF1CA2E-3E7C-4F0A-A6E0-4135586454FD}" type="presParOf" srcId="{455ED207-B9C2-4260-BE7E-BB90D1290E81}" destId="{FB2C0375-0C14-4521-8B35-96B89DAEB6B8}" srcOrd="2" destOrd="0" presId="urn:microsoft.com/office/officeart/2018/2/layout/IconVerticalSolidList"/>
    <dgm:cxn modelId="{B34D75FD-D7DA-4452-A999-E4BAE81D64C8}" type="presParOf" srcId="{455ED207-B9C2-4260-BE7E-BB90D1290E81}" destId="{B84F25F5-8B1D-4821-8379-56683C5893BD}" srcOrd="3" destOrd="0" presId="urn:microsoft.com/office/officeart/2018/2/layout/IconVerticalSolidList"/>
    <dgm:cxn modelId="{40CAD501-9311-48AD-9691-C5618F24DFFE}" type="presParOf" srcId="{9F63AB18-6ECA-4644-BD06-D898CD2E916B}" destId="{F544F384-8FC4-4A79-A97E-E646CCDDFC14}" srcOrd="5" destOrd="0" presId="urn:microsoft.com/office/officeart/2018/2/layout/IconVerticalSolidList"/>
    <dgm:cxn modelId="{3AFF9D97-D637-4120-AE36-5CE785DB9793}" type="presParOf" srcId="{9F63AB18-6ECA-4644-BD06-D898CD2E916B}" destId="{F5ECDE02-4736-43B5-A6CD-49ECA823183E}" srcOrd="6" destOrd="0" presId="urn:microsoft.com/office/officeart/2018/2/layout/IconVerticalSolidList"/>
    <dgm:cxn modelId="{70243124-471E-48EF-80C3-ED9A938AA4B7}" type="presParOf" srcId="{F5ECDE02-4736-43B5-A6CD-49ECA823183E}" destId="{3C3D3B15-90D6-4EA6-B208-BBEE3F78685C}" srcOrd="0" destOrd="0" presId="urn:microsoft.com/office/officeart/2018/2/layout/IconVerticalSolidList"/>
    <dgm:cxn modelId="{23D5A6EB-CE40-4E7B-BEF8-AD74EC821BDC}" type="presParOf" srcId="{F5ECDE02-4736-43B5-A6CD-49ECA823183E}" destId="{C0B5E05A-B85E-4CE6-A2C9-05E2095805BB}" srcOrd="1" destOrd="0" presId="urn:microsoft.com/office/officeart/2018/2/layout/IconVerticalSolidList"/>
    <dgm:cxn modelId="{272CFA7D-9D6F-486E-826A-43A56A6F66B0}" type="presParOf" srcId="{F5ECDE02-4736-43B5-A6CD-49ECA823183E}" destId="{1B06C77B-CCCF-4ABE-8F08-09753334DC36}" srcOrd="2" destOrd="0" presId="urn:microsoft.com/office/officeart/2018/2/layout/IconVerticalSolidList"/>
    <dgm:cxn modelId="{EEAFD0BC-AFA0-4956-A13B-F9A116492BF6}" type="presParOf" srcId="{F5ECDE02-4736-43B5-A6CD-49ECA823183E}" destId="{21078A7F-56A5-47B2-9FBB-3C2ABA159E34}" srcOrd="3" destOrd="0" presId="urn:microsoft.com/office/officeart/2018/2/layout/IconVerticalSolidList"/>
    <dgm:cxn modelId="{A5F495AA-D163-492F-B03F-F48A5BFCE944}" type="presParOf" srcId="{9F63AB18-6ECA-4644-BD06-D898CD2E916B}" destId="{89668D1F-29B5-4F88-ADAE-D76ABA44ED47}" srcOrd="7" destOrd="0" presId="urn:microsoft.com/office/officeart/2018/2/layout/IconVerticalSolidList"/>
    <dgm:cxn modelId="{F183F2F5-ACCD-46D1-AD65-CD52A9AA981E}" type="presParOf" srcId="{9F63AB18-6ECA-4644-BD06-D898CD2E916B}" destId="{BB651C20-063C-4458-9F4F-2B6715E548A2}" srcOrd="8" destOrd="0" presId="urn:microsoft.com/office/officeart/2018/2/layout/IconVerticalSolidList"/>
    <dgm:cxn modelId="{DF885430-70D3-45F8-BE4D-DE9A1A44FF98}" type="presParOf" srcId="{BB651C20-063C-4458-9F4F-2B6715E548A2}" destId="{739BEB9D-5643-40E9-ACC5-29D6FEBB5BF1}" srcOrd="0" destOrd="0" presId="urn:microsoft.com/office/officeart/2018/2/layout/IconVerticalSolidList"/>
    <dgm:cxn modelId="{68909FDC-5FFD-4C82-8C31-DB52F0E38E79}" type="presParOf" srcId="{BB651C20-063C-4458-9F4F-2B6715E548A2}" destId="{D79C92C8-9565-4695-8998-559A27B7CDF5}" srcOrd="1" destOrd="0" presId="urn:microsoft.com/office/officeart/2018/2/layout/IconVerticalSolidList"/>
    <dgm:cxn modelId="{75938005-B10A-45BC-8C6A-8D12654A1967}" type="presParOf" srcId="{BB651C20-063C-4458-9F4F-2B6715E548A2}" destId="{DA9D7D55-ECF5-409A-9A5F-05A45FFE93DE}" srcOrd="2" destOrd="0" presId="urn:microsoft.com/office/officeart/2018/2/layout/IconVerticalSolidList"/>
    <dgm:cxn modelId="{91A2BEE0-123A-469C-9B83-B34142870644}" type="presParOf" srcId="{BB651C20-063C-4458-9F4F-2B6715E548A2}" destId="{677E59DF-CCF6-46AE-B83A-7600714158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F5400A-E9E4-40BD-B03E-0AB7B03ADBE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746ADED-FDAB-4BA4-A2B0-ECB5C8F65C5D}">
      <dgm:prSet/>
      <dgm:spPr/>
      <dgm:t>
        <a:bodyPr/>
        <a:lstStyle/>
        <a:p>
          <a:r>
            <a:rPr lang="en-US"/>
            <a:t>The problem of optical flow has historically been an optimization problem in computer vision</a:t>
          </a:r>
        </a:p>
      </dgm:t>
    </dgm:pt>
    <dgm:pt modelId="{F2CD9779-F196-4D33-9708-C0A3EDC1BDFF}" type="parTrans" cxnId="{1BB65F19-12F8-4927-B9D9-A90CC461E0D1}">
      <dgm:prSet/>
      <dgm:spPr/>
      <dgm:t>
        <a:bodyPr/>
        <a:lstStyle/>
        <a:p>
          <a:endParaRPr lang="en-US"/>
        </a:p>
      </dgm:t>
    </dgm:pt>
    <dgm:pt modelId="{85EFFFEB-8BD9-4624-9663-358F7760D7F0}" type="sibTrans" cxnId="{1BB65F19-12F8-4927-B9D9-A90CC461E0D1}">
      <dgm:prSet/>
      <dgm:spPr/>
      <dgm:t>
        <a:bodyPr/>
        <a:lstStyle/>
        <a:p>
          <a:endParaRPr lang="en-US"/>
        </a:p>
      </dgm:t>
    </dgm:pt>
    <dgm:pt modelId="{0FEEC2BE-8746-430A-B045-C1FC6BD25C97}">
      <dgm:prSet/>
      <dgm:spPr/>
      <dgm:t>
        <a:bodyPr/>
        <a:lstStyle/>
        <a:p>
          <a:r>
            <a:rPr lang="en-US"/>
            <a:t>Recent approaches by applying deep learning have shown impressive results. Generally, such approaches take two video frames as input to output the optical flow.</a:t>
          </a:r>
        </a:p>
      </dgm:t>
    </dgm:pt>
    <dgm:pt modelId="{5A983171-F962-42B2-94DB-DB9CAB221200}" type="parTrans" cxnId="{D0F37DCB-FD01-4A4E-8570-E5BF0A34F270}">
      <dgm:prSet/>
      <dgm:spPr/>
      <dgm:t>
        <a:bodyPr/>
        <a:lstStyle/>
        <a:p>
          <a:endParaRPr lang="en-US"/>
        </a:p>
      </dgm:t>
    </dgm:pt>
    <dgm:pt modelId="{80810700-6714-4C34-B6CE-E17E75F67D2E}" type="sibTrans" cxnId="{D0F37DCB-FD01-4A4E-8570-E5BF0A34F270}">
      <dgm:prSet/>
      <dgm:spPr/>
      <dgm:t>
        <a:bodyPr/>
        <a:lstStyle/>
        <a:p>
          <a:endParaRPr lang="en-US"/>
        </a:p>
      </dgm:t>
    </dgm:pt>
    <dgm:pt modelId="{19178CEA-EB4F-49FC-B695-187577A6E796}" type="pres">
      <dgm:prSet presAssocID="{EEF5400A-E9E4-40BD-B03E-0AB7B03ADBEB}" presName="linear" presStyleCnt="0">
        <dgm:presLayoutVars>
          <dgm:animLvl val="lvl"/>
          <dgm:resizeHandles val="exact"/>
        </dgm:presLayoutVars>
      </dgm:prSet>
      <dgm:spPr/>
    </dgm:pt>
    <dgm:pt modelId="{3026C948-9EC7-4488-A07D-40C603EF5295}" type="pres">
      <dgm:prSet presAssocID="{9746ADED-FDAB-4BA4-A2B0-ECB5C8F65C5D}" presName="parentText" presStyleLbl="node1" presStyleIdx="0" presStyleCnt="2">
        <dgm:presLayoutVars>
          <dgm:chMax val="0"/>
          <dgm:bulletEnabled val="1"/>
        </dgm:presLayoutVars>
      </dgm:prSet>
      <dgm:spPr/>
    </dgm:pt>
    <dgm:pt modelId="{FABDB843-E3B0-402A-9F28-AAF9F2AF770F}" type="pres">
      <dgm:prSet presAssocID="{85EFFFEB-8BD9-4624-9663-358F7760D7F0}" presName="spacer" presStyleCnt="0"/>
      <dgm:spPr/>
    </dgm:pt>
    <dgm:pt modelId="{DEA59ED3-2284-4109-9282-C47DE625EA23}" type="pres">
      <dgm:prSet presAssocID="{0FEEC2BE-8746-430A-B045-C1FC6BD25C97}" presName="parentText" presStyleLbl="node1" presStyleIdx="1" presStyleCnt="2">
        <dgm:presLayoutVars>
          <dgm:chMax val="0"/>
          <dgm:bulletEnabled val="1"/>
        </dgm:presLayoutVars>
      </dgm:prSet>
      <dgm:spPr/>
    </dgm:pt>
  </dgm:ptLst>
  <dgm:cxnLst>
    <dgm:cxn modelId="{B55E460E-5652-41CF-BCA9-C762D0131604}" type="presOf" srcId="{EEF5400A-E9E4-40BD-B03E-0AB7B03ADBEB}" destId="{19178CEA-EB4F-49FC-B695-187577A6E796}" srcOrd="0" destOrd="0" presId="urn:microsoft.com/office/officeart/2005/8/layout/vList2"/>
    <dgm:cxn modelId="{1BB65F19-12F8-4927-B9D9-A90CC461E0D1}" srcId="{EEF5400A-E9E4-40BD-B03E-0AB7B03ADBEB}" destId="{9746ADED-FDAB-4BA4-A2B0-ECB5C8F65C5D}" srcOrd="0" destOrd="0" parTransId="{F2CD9779-F196-4D33-9708-C0A3EDC1BDFF}" sibTransId="{85EFFFEB-8BD9-4624-9663-358F7760D7F0}"/>
    <dgm:cxn modelId="{54554538-113D-46FD-81CC-8C1248A163DC}" type="presOf" srcId="{0FEEC2BE-8746-430A-B045-C1FC6BD25C97}" destId="{DEA59ED3-2284-4109-9282-C47DE625EA23}" srcOrd="0" destOrd="0" presId="urn:microsoft.com/office/officeart/2005/8/layout/vList2"/>
    <dgm:cxn modelId="{F4152CA6-8774-4B1B-8F40-7F6F92380FA1}" type="presOf" srcId="{9746ADED-FDAB-4BA4-A2B0-ECB5C8F65C5D}" destId="{3026C948-9EC7-4488-A07D-40C603EF5295}" srcOrd="0" destOrd="0" presId="urn:microsoft.com/office/officeart/2005/8/layout/vList2"/>
    <dgm:cxn modelId="{D0F37DCB-FD01-4A4E-8570-E5BF0A34F270}" srcId="{EEF5400A-E9E4-40BD-B03E-0AB7B03ADBEB}" destId="{0FEEC2BE-8746-430A-B045-C1FC6BD25C97}" srcOrd="1" destOrd="0" parTransId="{5A983171-F962-42B2-94DB-DB9CAB221200}" sibTransId="{80810700-6714-4C34-B6CE-E17E75F67D2E}"/>
    <dgm:cxn modelId="{4E91277E-4E1A-4E2F-97B1-2A2E54F4C4B5}" type="presParOf" srcId="{19178CEA-EB4F-49FC-B695-187577A6E796}" destId="{3026C948-9EC7-4488-A07D-40C603EF5295}" srcOrd="0" destOrd="0" presId="urn:microsoft.com/office/officeart/2005/8/layout/vList2"/>
    <dgm:cxn modelId="{B4B6AAF6-840B-4D5D-96CE-3ADEB7D71414}" type="presParOf" srcId="{19178CEA-EB4F-49FC-B695-187577A6E796}" destId="{FABDB843-E3B0-402A-9F28-AAF9F2AF770F}" srcOrd="1" destOrd="0" presId="urn:microsoft.com/office/officeart/2005/8/layout/vList2"/>
    <dgm:cxn modelId="{36C1429E-7395-4CF2-BB73-2A19B589C132}" type="presParOf" srcId="{19178CEA-EB4F-49FC-B695-187577A6E796}" destId="{DEA59ED3-2284-4109-9282-C47DE625EA2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919DF9-57C8-4C99-8B10-A1FA678AAD0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C7E564C-9462-411C-A5B6-F1DD9751CF86}">
      <dgm:prSet/>
      <dgm:spPr/>
      <dgm:t>
        <a:bodyPr/>
        <a:lstStyle/>
        <a:p>
          <a:r>
            <a:rPr lang="en-US"/>
            <a:t>FlowNetS</a:t>
          </a:r>
        </a:p>
      </dgm:t>
    </dgm:pt>
    <dgm:pt modelId="{F151FC67-6213-48EB-8A0B-48ED474C8303}" type="parTrans" cxnId="{9F272C1E-C77F-4DB5-9171-245C41EE3D4A}">
      <dgm:prSet/>
      <dgm:spPr/>
      <dgm:t>
        <a:bodyPr/>
        <a:lstStyle/>
        <a:p>
          <a:endParaRPr lang="en-US"/>
        </a:p>
      </dgm:t>
    </dgm:pt>
    <dgm:pt modelId="{45AA4721-2941-416C-9D95-119CF0C27279}" type="sibTrans" cxnId="{9F272C1E-C77F-4DB5-9171-245C41EE3D4A}">
      <dgm:prSet/>
      <dgm:spPr/>
      <dgm:t>
        <a:bodyPr/>
        <a:lstStyle/>
        <a:p>
          <a:endParaRPr lang="en-US"/>
        </a:p>
      </dgm:t>
    </dgm:pt>
    <dgm:pt modelId="{47A39DCC-4E22-489B-BCCB-E31535B2F1F2}">
      <dgm:prSet/>
      <dgm:spPr/>
      <dgm:t>
        <a:bodyPr/>
        <a:lstStyle/>
        <a:p>
          <a:r>
            <a:rPr lang="en-US"/>
            <a:t>FlowNetC</a:t>
          </a:r>
        </a:p>
      </dgm:t>
    </dgm:pt>
    <dgm:pt modelId="{5E1CE3B7-BF4A-42CC-A0C0-BAC3BC8829EF}" type="parTrans" cxnId="{5A8CDE3F-BC0B-4275-96C6-93DC9F6005D1}">
      <dgm:prSet/>
      <dgm:spPr/>
      <dgm:t>
        <a:bodyPr/>
        <a:lstStyle/>
        <a:p>
          <a:endParaRPr lang="en-US"/>
        </a:p>
      </dgm:t>
    </dgm:pt>
    <dgm:pt modelId="{9B01CF0F-17E7-44C4-A8BF-956DFE6B2ABB}" type="sibTrans" cxnId="{5A8CDE3F-BC0B-4275-96C6-93DC9F6005D1}">
      <dgm:prSet/>
      <dgm:spPr/>
      <dgm:t>
        <a:bodyPr/>
        <a:lstStyle/>
        <a:p>
          <a:endParaRPr lang="en-US"/>
        </a:p>
      </dgm:t>
    </dgm:pt>
    <dgm:pt modelId="{56DA0CFD-BEF4-486B-90FC-C8BBDF4A6DB0}">
      <dgm:prSet/>
      <dgm:spPr/>
      <dgm:t>
        <a:bodyPr/>
        <a:lstStyle/>
        <a:p>
          <a:r>
            <a:rPr lang="en-US"/>
            <a:t>FlowNet2.0</a:t>
          </a:r>
        </a:p>
      </dgm:t>
    </dgm:pt>
    <dgm:pt modelId="{22E91773-6203-4E5D-B91A-34CB6F10F72E}" type="parTrans" cxnId="{66D59BB5-2F46-4D4D-8384-502542686492}">
      <dgm:prSet/>
      <dgm:spPr/>
      <dgm:t>
        <a:bodyPr/>
        <a:lstStyle/>
        <a:p>
          <a:endParaRPr lang="en-US"/>
        </a:p>
      </dgm:t>
    </dgm:pt>
    <dgm:pt modelId="{8D920425-115D-48DA-9038-2FCDEFDD8AAC}" type="sibTrans" cxnId="{66D59BB5-2F46-4D4D-8384-502542686492}">
      <dgm:prSet/>
      <dgm:spPr/>
      <dgm:t>
        <a:bodyPr/>
        <a:lstStyle/>
        <a:p>
          <a:endParaRPr lang="en-US"/>
        </a:p>
      </dgm:t>
    </dgm:pt>
    <dgm:pt modelId="{E904FF96-F8B2-47F1-9A02-017C5092E266}">
      <dgm:prSet/>
      <dgm:spPr/>
      <dgm:t>
        <a:bodyPr/>
        <a:lstStyle/>
        <a:p>
          <a:r>
            <a:rPr lang="en-US"/>
            <a:t>PWC-Net</a:t>
          </a:r>
        </a:p>
      </dgm:t>
    </dgm:pt>
    <dgm:pt modelId="{566C43E2-4127-46DF-9A99-442D9BA376E5}" type="parTrans" cxnId="{FD746B36-81F6-46E3-A1FC-4A158B344E31}">
      <dgm:prSet/>
      <dgm:spPr/>
      <dgm:t>
        <a:bodyPr/>
        <a:lstStyle/>
        <a:p>
          <a:endParaRPr lang="en-US"/>
        </a:p>
      </dgm:t>
    </dgm:pt>
    <dgm:pt modelId="{C4214FF0-FB77-4829-8515-C341F868E330}" type="sibTrans" cxnId="{FD746B36-81F6-46E3-A1FC-4A158B344E31}">
      <dgm:prSet/>
      <dgm:spPr/>
      <dgm:t>
        <a:bodyPr/>
        <a:lstStyle/>
        <a:p>
          <a:endParaRPr lang="en-US"/>
        </a:p>
      </dgm:t>
    </dgm:pt>
    <dgm:pt modelId="{878B7749-D79D-42F1-9045-C715D0E91997}" type="pres">
      <dgm:prSet presAssocID="{58919DF9-57C8-4C99-8B10-A1FA678AAD0D}" presName="linear" presStyleCnt="0">
        <dgm:presLayoutVars>
          <dgm:animLvl val="lvl"/>
          <dgm:resizeHandles val="exact"/>
        </dgm:presLayoutVars>
      </dgm:prSet>
      <dgm:spPr/>
    </dgm:pt>
    <dgm:pt modelId="{63A127F6-6D6B-464B-807B-4BA382C95200}" type="pres">
      <dgm:prSet presAssocID="{0C7E564C-9462-411C-A5B6-F1DD9751CF86}" presName="parentText" presStyleLbl="node1" presStyleIdx="0" presStyleCnt="4">
        <dgm:presLayoutVars>
          <dgm:chMax val="0"/>
          <dgm:bulletEnabled val="1"/>
        </dgm:presLayoutVars>
      </dgm:prSet>
      <dgm:spPr/>
    </dgm:pt>
    <dgm:pt modelId="{CB485AD6-0C23-41AD-8C5C-D3EA98D13C58}" type="pres">
      <dgm:prSet presAssocID="{45AA4721-2941-416C-9D95-119CF0C27279}" presName="spacer" presStyleCnt="0"/>
      <dgm:spPr/>
    </dgm:pt>
    <dgm:pt modelId="{47A94C95-6F12-4CD6-8587-6DE9D9486C49}" type="pres">
      <dgm:prSet presAssocID="{47A39DCC-4E22-489B-BCCB-E31535B2F1F2}" presName="parentText" presStyleLbl="node1" presStyleIdx="1" presStyleCnt="4">
        <dgm:presLayoutVars>
          <dgm:chMax val="0"/>
          <dgm:bulletEnabled val="1"/>
        </dgm:presLayoutVars>
      </dgm:prSet>
      <dgm:spPr/>
    </dgm:pt>
    <dgm:pt modelId="{4BE7FB27-FE01-484B-85C8-6B301B752782}" type="pres">
      <dgm:prSet presAssocID="{9B01CF0F-17E7-44C4-A8BF-956DFE6B2ABB}" presName="spacer" presStyleCnt="0"/>
      <dgm:spPr/>
    </dgm:pt>
    <dgm:pt modelId="{13557CD2-B099-46C0-BD8C-F58520F3443E}" type="pres">
      <dgm:prSet presAssocID="{56DA0CFD-BEF4-486B-90FC-C8BBDF4A6DB0}" presName="parentText" presStyleLbl="node1" presStyleIdx="2" presStyleCnt="4">
        <dgm:presLayoutVars>
          <dgm:chMax val="0"/>
          <dgm:bulletEnabled val="1"/>
        </dgm:presLayoutVars>
      </dgm:prSet>
      <dgm:spPr/>
    </dgm:pt>
    <dgm:pt modelId="{B6DD76A1-41F1-4D04-A99A-3F1E29CCFA7A}" type="pres">
      <dgm:prSet presAssocID="{8D920425-115D-48DA-9038-2FCDEFDD8AAC}" presName="spacer" presStyleCnt="0"/>
      <dgm:spPr/>
    </dgm:pt>
    <dgm:pt modelId="{B7840B9C-449A-4607-AC56-9CD1B47E0677}" type="pres">
      <dgm:prSet presAssocID="{E904FF96-F8B2-47F1-9A02-017C5092E266}" presName="parentText" presStyleLbl="node1" presStyleIdx="3" presStyleCnt="4">
        <dgm:presLayoutVars>
          <dgm:chMax val="0"/>
          <dgm:bulletEnabled val="1"/>
        </dgm:presLayoutVars>
      </dgm:prSet>
      <dgm:spPr/>
    </dgm:pt>
  </dgm:ptLst>
  <dgm:cxnLst>
    <dgm:cxn modelId="{21D48401-D33F-4252-AA7D-FCC9B5E2E2E6}" type="presOf" srcId="{47A39DCC-4E22-489B-BCCB-E31535B2F1F2}" destId="{47A94C95-6F12-4CD6-8587-6DE9D9486C49}" srcOrd="0" destOrd="0" presId="urn:microsoft.com/office/officeart/2005/8/layout/vList2"/>
    <dgm:cxn modelId="{9F272C1E-C77F-4DB5-9171-245C41EE3D4A}" srcId="{58919DF9-57C8-4C99-8B10-A1FA678AAD0D}" destId="{0C7E564C-9462-411C-A5B6-F1DD9751CF86}" srcOrd="0" destOrd="0" parTransId="{F151FC67-6213-48EB-8A0B-48ED474C8303}" sibTransId="{45AA4721-2941-416C-9D95-119CF0C27279}"/>
    <dgm:cxn modelId="{FD746B36-81F6-46E3-A1FC-4A158B344E31}" srcId="{58919DF9-57C8-4C99-8B10-A1FA678AAD0D}" destId="{E904FF96-F8B2-47F1-9A02-017C5092E266}" srcOrd="3" destOrd="0" parTransId="{566C43E2-4127-46DF-9A99-442D9BA376E5}" sibTransId="{C4214FF0-FB77-4829-8515-C341F868E330}"/>
    <dgm:cxn modelId="{5A8CDE3F-BC0B-4275-96C6-93DC9F6005D1}" srcId="{58919DF9-57C8-4C99-8B10-A1FA678AAD0D}" destId="{47A39DCC-4E22-489B-BCCB-E31535B2F1F2}" srcOrd="1" destOrd="0" parTransId="{5E1CE3B7-BF4A-42CC-A0C0-BAC3BC8829EF}" sibTransId="{9B01CF0F-17E7-44C4-A8BF-956DFE6B2ABB}"/>
    <dgm:cxn modelId="{20C4AC4B-D91D-4698-9D75-71D3D53C43B5}" type="presOf" srcId="{E904FF96-F8B2-47F1-9A02-017C5092E266}" destId="{B7840B9C-449A-4607-AC56-9CD1B47E0677}" srcOrd="0" destOrd="0" presId="urn:microsoft.com/office/officeart/2005/8/layout/vList2"/>
    <dgm:cxn modelId="{0857275A-962D-4941-ABC7-05664575DEFB}" type="presOf" srcId="{56DA0CFD-BEF4-486B-90FC-C8BBDF4A6DB0}" destId="{13557CD2-B099-46C0-BD8C-F58520F3443E}" srcOrd="0" destOrd="0" presId="urn:microsoft.com/office/officeart/2005/8/layout/vList2"/>
    <dgm:cxn modelId="{0AA867B5-9F9F-41F5-B856-D5D8F37E8CAE}" type="presOf" srcId="{0C7E564C-9462-411C-A5B6-F1DD9751CF86}" destId="{63A127F6-6D6B-464B-807B-4BA382C95200}" srcOrd="0" destOrd="0" presId="urn:microsoft.com/office/officeart/2005/8/layout/vList2"/>
    <dgm:cxn modelId="{66D59BB5-2F46-4D4D-8384-502542686492}" srcId="{58919DF9-57C8-4C99-8B10-A1FA678AAD0D}" destId="{56DA0CFD-BEF4-486B-90FC-C8BBDF4A6DB0}" srcOrd="2" destOrd="0" parTransId="{22E91773-6203-4E5D-B91A-34CB6F10F72E}" sibTransId="{8D920425-115D-48DA-9038-2FCDEFDD8AAC}"/>
    <dgm:cxn modelId="{B3736DF2-1499-4C15-8304-AD64EB6167CA}" type="presOf" srcId="{58919DF9-57C8-4C99-8B10-A1FA678AAD0D}" destId="{878B7749-D79D-42F1-9045-C715D0E91997}" srcOrd="0" destOrd="0" presId="urn:microsoft.com/office/officeart/2005/8/layout/vList2"/>
    <dgm:cxn modelId="{BA1441D1-0106-42E9-8DEB-BB2E5B3C4763}" type="presParOf" srcId="{878B7749-D79D-42F1-9045-C715D0E91997}" destId="{63A127F6-6D6B-464B-807B-4BA382C95200}" srcOrd="0" destOrd="0" presId="urn:microsoft.com/office/officeart/2005/8/layout/vList2"/>
    <dgm:cxn modelId="{C92F6EE9-AE70-476E-ABAA-BB0B9FD2987A}" type="presParOf" srcId="{878B7749-D79D-42F1-9045-C715D0E91997}" destId="{CB485AD6-0C23-41AD-8C5C-D3EA98D13C58}" srcOrd="1" destOrd="0" presId="urn:microsoft.com/office/officeart/2005/8/layout/vList2"/>
    <dgm:cxn modelId="{97CEE575-C03C-40B6-98E7-54FAC58247A2}" type="presParOf" srcId="{878B7749-D79D-42F1-9045-C715D0E91997}" destId="{47A94C95-6F12-4CD6-8587-6DE9D9486C49}" srcOrd="2" destOrd="0" presId="urn:microsoft.com/office/officeart/2005/8/layout/vList2"/>
    <dgm:cxn modelId="{B5AD1F13-BDFC-4EB5-89F3-8808EAE6D567}" type="presParOf" srcId="{878B7749-D79D-42F1-9045-C715D0E91997}" destId="{4BE7FB27-FE01-484B-85C8-6B301B752782}" srcOrd="3" destOrd="0" presId="urn:microsoft.com/office/officeart/2005/8/layout/vList2"/>
    <dgm:cxn modelId="{B84A634C-D998-4BF1-85FB-ACD435E4385D}" type="presParOf" srcId="{878B7749-D79D-42F1-9045-C715D0E91997}" destId="{13557CD2-B099-46C0-BD8C-F58520F3443E}" srcOrd="4" destOrd="0" presId="urn:microsoft.com/office/officeart/2005/8/layout/vList2"/>
    <dgm:cxn modelId="{2C115CA4-6E27-4C38-AEE4-65DDC0060CCD}" type="presParOf" srcId="{878B7749-D79D-42F1-9045-C715D0E91997}" destId="{B6DD76A1-41F1-4D04-A99A-3F1E29CCFA7A}" srcOrd="5" destOrd="0" presId="urn:microsoft.com/office/officeart/2005/8/layout/vList2"/>
    <dgm:cxn modelId="{83A98FF1-6D5D-4624-86A2-2CBE24B424AC}" type="presParOf" srcId="{878B7749-D79D-42F1-9045-C715D0E91997}" destId="{B7840B9C-449A-4607-AC56-9CD1B47E067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09F3C5-7FE0-406D-A556-B072326E38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052C2A4-7061-4745-B149-93608AD68153}">
      <dgm:prSet/>
      <dgm:spPr/>
      <dgm:t>
        <a:bodyPr/>
        <a:lstStyle/>
        <a:p>
          <a:r>
            <a:rPr lang="en-US"/>
            <a:t>Review related works on optical flow</a:t>
          </a:r>
        </a:p>
      </dgm:t>
    </dgm:pt>
    <dgm:pt modelId="{350883A0-CCFF-4DD0-82E5-87E311CBD0D6}" type="parTrans" cxnId="{623ED63E-C839-442B-8884-21C42A55B0D4}">
      <dgm:prSet/>
      <dgm:spPr/>
      <dgm:t>
        <a:bodyPr/>
        <a:lstStyle/>
        <a:p>
          <a:endParaRPr lang="en-US"/>
        </a:p>
      </dgm:t>
    </dgm:pt>
    <dgm:pt modelId="{4C427F09-2CE2-4D70-8E4C-01E8E17393AB}" type="sibTrans" cxnId="{623ED63E-C839-442B-8884-21C42A55B0D4}">
      <dgm:prSet/>
      <dgm:spPr/>
      <dgm:t>
        <a:bodyPr/>
        <a:lstStyle/>
        <a:p>
          <a:endParaRPr lang="en-US"/>
        </a:p>
      </dgm:t>
    </dgm:pt>
    <dgm:pt modelId="{ADF567B5-9075-4225-802B-00EE4A1CC38E}">
      <dgm:prSet/>
      <dgm:spPr/>
      <dgm:t>
        <a:bodyPr/>
        <a:lstStyle/>
        <a:p>
          <a:r>
            <a:rPr lang="en-US"/>
            <a:t>Understand the dataset which contains images for training.</a:t>
          </a:r>
        </a:p>
      </dgm:t>
    </dgm:pt>
    <dgm:pt modelId="{BC0D5415-68DD-42A5-B115-731E3106EA34}" type="parTrans" cxnId="{EA144352-2141-4098-A001-E3DBA453DE0A}">
      <dgm:prSet/>
      <dgm:spPr/>
      <dgm:t>
        <a:bodyPr/>
        <a:lstStyle/>
        <a:p>
          <a:endParaRPr lang="en-US"/>
        </a:p>
      </dgm:t>
    </dgm:pt>
    <dgm:pt modelId="{A21D77A8-3FA3-44A0-9451-2B6A71998828}" type="sibTrans" cxnId="{EA144352-2141-4098-A001-E3DBA453DE0A}">
      <dgm:prSet/>
      <dgm:spPr/>
      <dgm:t>
        <a:bodyPr/>
        <a:lstStyle/>
        <a:p>
          <a:endParaRPr lang="en-US"/>
        </a:p>
      </dgm:t>
    </dgm:pt>
    <dgm:pt modelId="{A2BF5EDC-1E26-4DCC-BF03-E554EE0770DD}">
      <dgm:prSet/>
      <dgm:spPr/>
      <dgm:t>
        <a:bodyPr/>
        <a:lstStyle/>
        <a:p>
          <a:r>
            <a:rPr lang="en-US"/>
            <a:t>Use deep learning approaches and TensorFlow library to generate a model which would be able to produce effective optical flow for a given input sequence of raw images.</a:t>
          </a:r>
        </a:p>
      </dgm:t>
    </dgm:pt>
    <dgm:pt modelId="{93677F72-08D5-48A2-AB64-DA9B544DE34A}" type="parTrans" cxnId="{E8005329-67D4-4804-B20E-5B1F13B1A9FD}">
      <dgm:prSet/>
      <dgm:spPr/>
      <dgm:t>
        <a:bodyPr/>
        <a:lstStyle/>
        <a:p>
          <a:endParaRPr lang="en-US"/>
        </a:p>
      </dgm:t>
    </dgm:pt>
    <dgm:pt modelId="{B178A5D1-F7C2-4A9D-A36A-4A5AA4F4AD01}" type="sibTrans" cxnId="{E8005329-67D4-4804-B20E-5B1F13B1A9FD}">
      <dgm:prSet/>
      <dgm:spPr/>
      <dgm:t>
        <a:bodyPr/>
        <a:lstStyle/>
        <a:p>
          <a:endParaRPr lang="en-US"/>
        </a:p>
      </dgm:t>
    </dgm:pt>
    <dgm:pt modelId="{9F686F87-3D20-4311-A1D7-CDDF0E6864E3}">
      <dgm:prSet/>
      <dgm:spPr/>
      <dgm:t>
        <a:bodyPr/>
        <a:lstStyle/>
        <a:p>
          <a:r>
            <a:rPr lang="en-US"/>
            <a:t>Test the accuracy by comparing the produced optical flow with ground truth. </a:t>
          </a:r>
        </a:p>
      </dgm:t>
    </dgm:pt>
    <dgm:pt modelId="{02D740BF-D2E0-468C-9E40-0A44533A5181}" type="parTrans" cxnId="{2DD16919-D0A6-4CB2-8280-9459ED8B37C0}">
      <dgm:prSet/>
      <dgm:spPr/>
      <dgm:t>
        <a:bodyPr/>
        <a:lstStyle/>
        <a:p>
          <a:endParaRPr lang="en-US"/>
        </a:p>
      </dgm:t>
    </dgm:pt>
    <dgm:pt modelId="{A0BD4F6C-754D-45CC-88D3-A3E04E67AB5F}" type="sibTrans" cxnId="{2DD16919-D0A6-4CB2-8280-9459ED8B37C0}">
      <dgm:prSet/>
      <dgm:spPr/>
      <dgm:t>
        <a:bodyPr/>
        <a:lstStyle/>
        <a:p>
          <a:endParaRPr lang="en-US"/>
        </a:p>
      </dgm:t>
    </dgm:pt>
    <dgm:pt modelId="{CDDA1126-246A-4E20-8116-8AD6ADDF2661}" type="pres">
      <dgm:prSet presAssocID="{4E09F3C5-7FE0-406D-A556-B072326E38B7}" presName="root" presStyleCnt="0">
        <dgm:presLayoutVars>
          <dgm:dir/>
          <dgm:resizeHandles val="exact"/>
        </dgm:presLayoutVars>
      </dgm:prSet>
      <dgm:spPr/>
    </dgm:pt>
    <dgm:pt modelId="{CFA3E2AF-5DEF-4AB7-BDD7-C6ED2803F56B}" type="pres">
      <dgm:prSet presAssocID="{A052C2A4-7061-4745-B149-93608AD68153}" presName="compNode" presStyleCnt="0"/>
      <dgm:spPr/>
    </dgm:pt>
    <dgm:pt modelId="{EADB7983-D863-493C-8E5A-9B310B0DC50E}" type="pres">
      <dgm:prSet presAssocID="{A052C2A4-7061-4745-B149-93608AD68153}" presName="bgRect" presStyleLbl="bgShp" presStyleIdx="0" presStyleCnt="4"/>
      <dgm:spPr/>
    </dgm:pt>
    <dgm:pt modelId="{EA7ACCE8-7FDA-47EC-8CA2-ABDEEDB6BBF9}" type="pres">
      <dgm:prSet presAssocID="{A052C2A4-7061-4745-B149-93608AD681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nsfer"/>
        </a:ext>
      </dgm:extLst>
    </dgm:pt>
    <dgm:pt modelId="{20FB998D-EC30-4CAC-819F-A988B56E4B89}" type="pres">
      <dgm:prSet presAssocID="{A052C2A4-7061-4745-B149-93608AD68153}" presName="spaceRect" presStyleCnt="0"/>
      <dgm:spPr/>
    </dgm:pt>
    <dgm:pt modelId="{01BC1456-970B-4A5D-8C11-D8CA9EC87A1E}" type="pres">
      <dgm:prSet presAssocID="{A052C2A4-7061-4745-B149-93608AD68153}" presName="parTx" presStyleLbl="revTx" presStyleIdx="0" presStyleCnt="4">
        <dgm:presLayoutVars>
          <dgm:chMax val="0"/>
          <dgm:chPref val="0"/>
        </dgm:presLayoutVars>
      </dgm:prSet>
      <dgm:spPr/>
    </dgm:pt>
    <dgm:pt modelId="{DE623151-FDC6-4F04-A3DF-3016C9E86EC4}" type="pres">
      <dgm:prSet presAssocID="{4C427F09-2CE2-4D70-8E4C-01E8E17393AB}" presName="sibTrans" presStyleCnt="0"/>
      <dgm:spPr/>
    </dgm:pt>
    <dgm:pt modelId="{204B0072-8FF7-4B3B-9849-7498B5F6EDC8}" type="pres">
      <dgm:prSet presAssocID="{ADF567B5-9075-4225-802B-00EE4A1CC38E}" presName="compNode" presStyleCnt="0"/>
      <dgm:spPr/>
    </dgm:pt>
    <dgm:pt modelId="{7F18A87E-C332-4F25-9E5E-C2FFEC84B91E}" type="pres">
      <dgm:prSet presAssocID="{ADF567B5-9075-4225-802B-00EE4A1CC38E}" presName="bgRect" presStyleLbl="bgShp" presStyleIdx="1" presStyleCnt="4"/>
      <dgm:spPr/>
    </dgm:pt>
    <dgm:pt modelId="{900C0870-9D5F-4C9D-B908-6C25A9BBCC2E}" type="pres">
      <dgm:prSet presAssocID="{ADF567B5-9075-4225-802B-00EE4A1CC3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F794C03-747C-469A-B98C-8B1FF0CB42D3}" type="pres">
      <dgm:prSet presAssocID="{ADF567B5-9075-4225-802B-00EE4A1CC38E}" presName="spaceRect" presStyleCnt="0"/>
      <dgm:spPr/>
    </dgm:pt>
    <dgm:pt modelId="{BDFAB263-9DDB-4B0E-9E25-9C63552E5568}" type="pres">
      <dgm:prSet presAssocID="{ADF567B5-9075-4225-802B-00EE4A1CC38E}" presName="parTx" presStyleLbl="revTx" presStyleIdx="1" presStyleCnt="4">
        <dgm:presLayoutVars>
          <dgm:chMax val="0"/>
          <dgm:chPref val="0"/>
        </dgm:presLayoutVars>
      </dgm:prSet>
      <dgm:spPr/>
    </dgm:pt>
    <dgm:pt modelId="{21059C48-AAA5-463D-96AD-25E89D8E3758}" type="pres">
      <dgm:prSet presAssocID="{A21D77A8-3FA3-44A0-9451-2B6A71998828}" presName="sibTrans" presStyleCnt="0"/>
      <dgm:spPr/>
    </dgm:pt>
    <dgm:pt modelId="{9F97B019-D944-4E45-B681-E787C3BAF784}" type="pres">
      <dgm:prSet presAssocID="{A2BF5EDC-1E26-4DCC-BF03-E554EE0770DD}" presName="compNode" presStyleCnt="0"/>
      <dgm:spPr/>
    </dgm:pt>
    <dgm:pt modelId="{D7EFFAAC-3F41-46A1-9B5C-2CC5F7479F9D}" type="pres">
      <dgm:prSet presAssocID="{A2BF5EDC-1E26-4DCC-BF03-E554EE0770DD}" presName="bgRect" presStyleLbl="bgShp" presStyleIdx="2" presStyleCnt="4"/>
      <dgm:spPr/>
    </dgm:pt>
    <dgm:pt modelId="{BF35FF69-87E7-4D54-9707-F2F6AB28CD4A}" type="pres">
      <dgm:prSet presAssocID="{A2BF5EDC-1E26-4DCC-BF03-E554EE0770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770197D0-39F8-4288-825E-90673158BA1B}" type="pres">
      <dgm:prSet presAssocID="{A2BF5EDC-1E26-4DCC-BF03-E554EE0770DD}" presName="spaceRect" presStyleCnt="0"/>
      <dgm:spPr/>
    </dgm:pt>
    <dgm:pt modelId="{C0DAFD5C-B84F-44AB-9718-BE12A685BB0D}" type="pres">
      <dgm:prSet presAssocID="{A2BF5EDC-1E26-4DCC-BF03-E554EE0770DD}" presName="parTx" presStyleLbl="revTx" presStyleIdx="2" presStyleCnt="4">
        <dgm:presLayoutVars>
          <dgm:chMax val="0"/>
          <dgm:chPref val="0"/>
        </dgm:presLayoutVars>
      </dgm:prSet>
      <dgm:spPr/>
    </dgm:pt>
    <dgm:pt modelId="{C6E0A692-6277-4637-A3D1-AC8A061B1069}" type="pres">
      <dgm:prSet presAssocID="{B178A5D1-F7C2-4A9D-A36A-4A5AA4F4AD01}" presName="sibTrans" presStyleCnt="0"/>
      <dgm:spPr/>
    </dgm:pt>
    <dgm:pt modelId="{060122C0-7FDE-4FC6-B7D9-B5393D9EC5E2}" type="pres">
      <dgm:prSet presAssocID="{9F686F87-3D20-4311-A1D7-CDDF0E6864E3}" presName="compNode" presStyleCnt="0"/>
      <dgm:spPr/>
    </dgm:pt>
    <dgm:pt modelId="{7339BDE3-FE7A-4C1E-9481-2310CB75CDF8}" type="pres">
      <dgm:prSet presAssocID="{9F686F87-3D20-4311-A1D7-CDDF0E6864E3}" presName="bgRect" presStyleLbl="bgShp" presStyleIdx="3" presStyleCnt="4"/>
      <dgm:spPr/>
    </dgm:pt>
    <dgm:pt modelId="{14DFFAD8-9E1A-4E71-B94B-1B01DD259339}" type="pres">
      <dgm:prSet presAssocID="{9F686F87-3D20-4311-A1D7-CDDF0E6864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2677CF91-79D9-4F3A-B847-7DC5549A7A2F}" type="pres">
      <dgm:prSet presAssocID="{9F686F87-3D20-4311-A1D7-CDDF0E6864E3}" presName="spaceRect" presStyleCnt="0"/>
      <dgm:spPr/>
    </dgm:pt>
    <dgm:pt modelId="{1023123D-F8A1-4E88-B83B-C7ACE940C5B0}" type="pres">
      <dgm:prSet presAssocID="{9F686F87-3D20-4311-A1D7-CDDF0E6864E3}" presName="parTx" presStyleLbl="revTx" presStyleIdx="3" presStyleCnt="4">
        <dgm:presLayoutVars>
          <dgm:chMax val="0"/>
          <dgm:chPref val="0"/>
        </dgm:presLayoutVars>
      </dgm:prSet>
      <dgm:spPr/>
    </dgm:pt>
  </dgm:ptLst>
  <dgm:cxnLst>
    <dgm:cxn modelId="{2DD16919-D0A6-4CB2-8280-9459ED8B37C0}" srcId="{4E09F3C5-7FE0-406D-A556-B072326E38B7}" destId="{9F686F87-3D20-4311-A1D7-CDDF0E6864E3}" srcOrd="3" destOrd="0" parTransId="{02D740BF-D2E0-468C-9E40-0A44533A5181}" sibTransId="{A0BD4F6C-754D-45CC-88D3-A3E04E67AB5F}"/>
    <dgm:cxn modelId="{84D1D51D-AC33-4B65-8CD8-3547970E7B5A}" type="presOf" srcId="{ADF567B5-9075-4225-802B-00EE4A1CC38E}" destId="{BDFAB263-9DDB-4B0E-9E25-9C63552E5568}" srcOrd="0" destOrd="0" presId="urn:microsoft.com/office/officeart/2018/2/layout/IconVerticalSolidList"/>
    <dgm:cxn modelId="{8BFC0129-E530-46FD-A2E5-86B96FDFEEEF}" type="presOf" srcId="{A052C2A4-7061-4745-B149-93608AD68153}" destId="{01BC1456-970B-4A5D-8C11-D8CA9EC87A1E}" srcOrd="0" destOrd="0" presId="urn:microsoft.com/office/officeart/2018/2/layout/IconVerticalSolidList"/>
    <dgm:cxn modelId="{E8005329-67D4-4804-B20E-5B1F13B1A9FD}" srcId="{4E09F3C5-7FE0-406D-A556-B072326E38B7}" destId="{A2BF5EDC-1E26-4DCC-BF03-E554EE0770DD}" srcOrd="2" destOrd="0" parTransId="{93677F72-08D5-48A2-AB64-DA9B544DE34A}" sibTransId="{B178A5D1-F7C2-4A9D-A36A-4A5AA4F4AD01}"/>
    <dgm:cxn modelId="{623ED63E-C839-442B-8884-21C42A55B0D4}" srcId="{4E09F3C5-7FE0-406D-A556-B072326E38B7}" destId="{A052C2A4-7061-4745-B149-93608AD68153}" srcOrd="0" destOrd="0" parTransId="{350883A0-CCFF-4DD0-82E5-87E311CBD0D6}" sibTransId="{4C427F09-2CE2-4D70-8E4C-01E8E17393AB}"/>
    <dgm:cxn modelId="{EA144352-2141-4098-A001-E3DBA453DE0A}" srcId="{4E09F3C5-7FE0-406D-A556-B072326E38B7}" destId="{ADF567B5-9075-4225-802B-00EE4A1CC38E}" srcOrd="1" destOrd="0" parTransId="{BC0D5415-68DD-42A5-B115-731E3106EA34}" sibTransId="{A21D77A8-3FA3-44A0-9451-2B6A71998828}"/>
    <dgm:cxn modelId="{0B2CD3AF-9630-451C-9B8D-336748F09AF2}" type="presOf" srcId="{9F686F87-3D20-4311-A1D7-CDDF0E6864E3}" destId="{1023123D-F8A1-4E88-B83B-C7ACE940C5B0}" srcOrd="0" destOrd="0" presId="urn:microsoft.com/office/officeart/2018/2/layout/IconVerticalSolidList"/>
    <dgm:cxn modelId="{D87998C5-0006-4361-894F-D9C49F0C7F16}" type="presOf" srcId="{4E09F3C5-7FE0-406D-A556-B072326E38B7}" destId="{CDDA1126-246A-4E20-8116-8AD6ADDF2661}" srcOrd="0" destOrd="0" presId="urn:microsoft.com/office/officeart/2018/2/layout/IconVerticalSolidList"/>
    <dgm:cxn modelId="{DCC8A0F1-0541-4DF5-B1DD-6462DE1C676C}" type="presOf" srcId="{A2BF5EDC-1E26-4DCC-BF03-E554EE0770DD}" destId="{C0DAFD5C-B84F-44AB-9718-BE12A685BB0D}" srcOrd="0" destOrd="0" presId="urn:microsoft.com/office/officeart/2018/2/layout/IconVerticalSolidList"/>
    <dgm:cxn modelId="{0A0B113D-653D-41BD-AB0D-9A82C70A8057}" type="presParOf" srcId="{CDDA1126-246A-4E20-8116-8AD6ADDF2661}" destId="{CFA3E2AF-5DEF-4AB7-BDD7-C6ED2803F56B}" srcOrd="0" destOrd="0" presId="urn:microsoft.com/office/officeart/2018/2/layout/IconVerticalSolidList"/>
    <dgm:cxn modelId="{8BB3CE40-479C-4657-83B4-EE4A9ED2E334}" type="presParOf" srcId="{CFA3E2AF-5DEF-4AB7-BDD7-C6ED2803F56B}" destId="{EADB7983-D863-493C-8E5A-9B310B0DC50E}" srcOrd="0" destOrd="0" presId="urn:microsoft.com/office/officeart/2018/2/layout/IconVerticalSolidList"/>
    <dgm:cxn modelId="{88BAADC3-A965-4DA6-A6DA-3BA93D684B4E}" type="presParOf" srcId="{CFA3E2AF-5DEF-4AB7-BDD7-C6ED2803F56B}" destId="{EA7ACCE8-7FDA-47EC-8CA2-ABDEEDB6BBF9}" srcOrd="1" destOrd="0" presId="urn:microsoft.com/office/officeart/2018/2/layout/IconVerticalSolidList"/>
    <dgm:cxn modelId="{CC1AB53C-3F42-4285-ABB5-AAD182983F15}" type="presParOf" srcId="{CFA3E2AF-5DEF-4AB7-BDD7-C6ED2803F56B}" destId="{20FB998D-EC30-4CAC-819F-A988B56E4B89}" srcOrd="2" destOrd="0" presId="urn:microsoft.com/office/officeart/2018/2/layout/IconVerticalSolidList"/>
    <dgm:cxn modelId="{2AF4943E-D9B3-4AFC-B7B0-02A53CC71F95}" type="presParOf" srcId="{CFA3E2AF-5DEF-4AB7-BDD7-C6ED2803F56B}" destId="{01BC1456-970B-4A5D-8C11-D8CA9EC87A1E}" srcOrd="3" destOrd="0" presId="urn:microsoft.com/office/officeart/2018/2/layout/IconVerticalSolidList"/>
    <dgm:cxn modelId="{4D7E3FF6-14EB-4E54-80BF-EF01D3EA71C0}" type="presParOf" srcId="{CDDA1126-246A-4E20-8116-8AD6ADDF2661}" destId="{DE623151-FDC6-4F04-A3DF-3016C9E86EC4}" srcOrd="1" destOrd="0" presId="urn:microsoft.com/office/officeart/2018/2/layout/IconVerticalSolidList"/>
    <dgm:cxn modelId="{5C1A8E8F-D716-4CFD-8D6F-CFD1687700E0}" type="presParOf" srcId="{CDDA1126-246A-4E20-8116-8AD6ADDF2661}" destId="{204B0072-8FF7-4B3B-9849-7498B5F6EDC8}" srcOrd="2" destOrd="0" presId="urn:microsoft.com/office/officeart/2018/2/layout/IconVerticalSolidList"/>
    <dgm:cxn modelId="{E19E4E6A-C081-47D1-8B91-6E556F5DFE00}" type="presParOf" srcId="{204B0072-8FF7-4B3B-9849-7498B5F6EDC8}" destId="{7F18A87E-C332-4F25-9E5E-C2FFEC84B91E}" srcOrd="0" destOrd="0" presId="urn:microsoft.com/office/officeart/2018/2/layout/IconVerticalSolidList"/>
    <dgm:cxn modelId="{9B2FA01B-3355-4F20-B559-6C052316520F}" type="presParOf" srcId="{204B0072-8FF7-4B3B-9849-7498B5F6EDC8}" destId="{900C0870-9D5F-4C9D-B908-6C25A9BBCC2E}" srcOrd="1" destOrd="0" presId="urn:microsoft.com/office/officeart/2018/2/layout/IconVerticalSolidList"/>
    <dgm:cxn modelId="{7D176147-6882-4539-95E3-DB38335DDBE6}" type="presParOf" srcId="{204B0072-8FF7-4B3B-9849-7498B5F6EDC8}" destId="{BF794C03-747C-469A-B98C-8B1FF0CB42D3}" srcOrd="2" destOrd="0" presId="urn:microsoft.com/office/officeart/2018/2/layout/IconVerticalSolidList"/>
    <dgm:cxn modelId="{C775851B-48C1-4414-B476-81B54976F685}" type="presParOf" srcId="{204B0072-8FF7-4B3B-9849-7498B5F6EDC8}" destId="{BDFAB263-9DDB-4B0E-9E25-9C63552E5568}" srcOrd="3" destOrd="0" presId="urn:microsoft.com/office/officeart/2018/2/layout/IconVerticalSolidList"/>
    <dgm:cxn modelId="{94A8F7CF-E600-4F63-BD38-8A3A143A1F27}" type="presParOf" srcId="{CDDA1126-246A-4E20-8116-8AD6ADDF2661}" destId="{21059C48-AAA5-463D-96AD-25E89D8E3758}" srcOrd="3" destOrd="0" presId="urn:microsoft.com/office/officeart/2018/2/layout/IconVerticalSolidList"/>
    <dgm:cxn modelId="{CC2AF20A-B1DD-4390-BBAC-6957C432ADE8}" type="presParOf" srcId="{CDDA1126-246A-4E20-8116-8AD6ADDF2661}" destId="{9F97B019-D944-4E45-B681-E787C3BAF784}" srcOrd="4" destOrd="0" presId="urn:microsoft.com/office/officeart/2018/2/layout/IconVerticalSolidList"/>
    <dgm:cxn modelId="{E92A2EE2-A924-4B45-8031-D584AB7D8488}" type="presParOf" srcId="{9F97B019-D944-4E45-B681-E787C3BAF784}" destId="{D7EFFAAC-3F41-46A1-9B5C-2CC5F7479F9D}" srcOrd="0" destOrd="0" presId="urn:microsoft.com/office/officeart/2018/2/layout/IconVerticalSolidList"/>
    <dgm:cxn modelId="{83D97FB0-0C70-4FD2-9237-77C63BA81FFB}" type="presParOf" srcId="{9F97B019-D944-4E45-B681-E787C3BAF784}" destId="{BF35FF69-87E7-4D54-9707-F2F6AB28CD4A}" srcOrd="1" destOrd="0" presId="urn:microsoft.com/office/officeart/2018/2/layout/IconVerticalSolidList"/>
    <dgm:cxn modelId="{3BB132D5-CF6F-48C9-9197-5FF72E29A762}" type="presParOf" srcId="{9F97B019-D944-4E45-B681-E787C3BAF784}" destId="{770197D0-39F8-4288-825E-90673158BA1B}" srcOrd="2" destOrd="0" presId="urn:microsoft.com/office/officeart/2018/2/layout/IconVerticalSolidList"/>
    <dgm:cxn modelId="{36C1705B-87B8-44E9-8C6E-DC9E0951A651}" type="presParOf" srcId="{9F97B019-D944-4E45-B681-E787C3BAF784}" destId="{C0DAFD5C-B84F-44AB-9718-BE12A685BB0D}" srcOrd="3" destOrd="0" presId="urn:microsoft.com/office/officeart/2018/2/layout/IconVerticalSolidList"/>
    <dgm:cxn modelId="{964DD51B-D51F-434D-9601-077A4D82A446}" type="presParOf" srcId="{CDDA1126-246A-4E20-8116-8AD6ADDF2661}" destId="{C6E0A692-6277-4637-A3D1-AC8A061B1069}" srcOrd="5" destOrd="0" presId="urn:microsoft.com/office/officeart/2018/2/layout/IconVerticalSolidList"/>
    <dgm:cxn modelId="{18CD3D7B-F9FA-4506-8F6B-C1230EFAFFDD}" type="presParOf" srcId="{CDDA1126-246A-4E20-8116-8AD6ADDF2661}" destId="{060122C0-7FDE-4FC6-B7D9-B5393D9EC5E2}" srcOrd="6" destOrd="0" presId="urn:microsoft.com/office/officeart/2018/2/layout/IconVerticalSolidList"/>
    <dgm:cxn modelId="{EA964802-A869-4F89-B52A-EFD468736264}" type="presParOf" srcId="{060122C0-7FDE-4FC6-B7D9-B5393D9EC5E2}" destId="{7339BDE3-FE7A-4C1E-9481-2310CB75CDF8}" srcOrd="0" destOrd="0" presId="urn:microsoft.com/office/officeart/2018/2/layout/IconVerticalSolidList"/>
    <dgm:cxn modelId="{08575F1A-73D5-4650-A656-000144896ACB}" type="presParOf" srcId="{060122C0-7FDE-4FC6-B7D9-B5393D9EC5E2}" destId="{14DFFAD8-9E1A-4E71-B94B-1B01DD259339}" srcOrd="1" destOrd="0" presId="urn:microsoft.com/office/officeart/2018/2/layout/IconVerticalSolidList"/>
    <dgm:cxn modelId="{A4F3E0D2-2A0D-4CC6-AD68-4653BA2F650A}" type="presParOf" srcId="{060122C0-7FDE-4FC6-B7D9-B5393D9EC5E2}" destId="{2677CF91-79D9-4F3A-B847-7DC5549A7A2F}" srcOrd="2" destOrd="0" presId="urn:microsoft.com/office/officeart/2018/2/layout/IconVerticalSolidList"/>
    <dgm:cxn modelId="{5F064842-4F3C-4DC2-92F1-2DD141BE13CC}" type="presParOf" srcId="{060122C0-7FDE-4FC6-B7D9-B5393D9EC5E2}" destId="{1023123D-F8A1-4E88-B83B-C7ACE940C5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534A-06A1-4506-9A02-B3C80E342D3E}">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FF5EC-2C8D-4FEA-8B57-7F8B11C56B1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B25C94-B605-40C9-A4C1-6930BBCFF879}">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Images have spatial characteristics</a:t>
          </a:r>
        </a:p>
      </dsp:txBody>
      <dsp:txXfrm>
        <a:off x="1131174" y="4597"/>
        <a:ext cx="5382429" cy="979371"/>
      </dsp:txXfrm>
    </dsp:sp>
    <dsp:sp modelId="{EF137387-0D09-4B85-B610-122AED876941}">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98A9E-AE99-476C-AE61-8D7F29453386}">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B8A5D-7C2A-4F74-AEFB-4D594F31C403}">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Videos have specific temporal resolution characteristics i.e. frame per second (fps)</a:t>
          </a:r>
        </a:p>
      </dsp:txBody>
      <dsp:txXfrm>
        <a:off x="1131174" y="1228812"/>
        <a:ext cx="5382429" cy="979371"/>
      </dsp:txXfrm>
    </dsp:sp>
    <dsp:sp modelId="{FED5B843-E95F-4525-AD8A-A247C47A0E2B}">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1F364A-D8D6-48FC-941D-1493BFBE805B}">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4F25F5-8B1D-4821-8379-56683C5893BD}">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Optical flow is the pattern of apparent motion of an object in a visual scene caused by the relative motion between an observer and the scene</a:t>
          </a:r>
          <a:r>
            <a:rPr lang="en-GH" sz="1800" kern="1200"/>
            <a:t>. </a:t>
          </a:r>
          <a:endParaRPr lang="en-US" sz="1800" kern="1200"/>
        </a:p>
      </dsp:txBody>
      <dsp:txXfrm>
        <a:off x="1131174" y="2453027"/>
        <a:ext cx="5382429" cy="979371"/>
      </dsp:txXfrm>
    </dsp:sp>
    <dsp:sp modelId="{3C3D3B15-90D6-4EA6-B208-BBEE3F78685C}">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B5E05A-B85E-4CE6-A2C9-05E2095805BB}">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078A7F-56A5-47B2-9FBB-3C2ABA159E34}">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Pattern of movement of pixel brightness across the screen over time</a:t>
          </a:r>
        </a:p>
      </dsp:txBody>
      <dsp:txXfrm>
        <a:off x="1131174" y="3677241"/>
        <a:ext cx="5382429" cy="979371"/>
      </dsp:txXfrm>
    </dsp:sp>
    <dsp:sp modelId="{739BEB9D-5643-40E9-ACC5-29D6FEBB5BF1}">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C92C8-9565-4695-8998-559A27B7CDF5}">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7E59DF-CCF6-46AE-B83A-76007141588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a:t>Computer Vision technique</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6C948-9EC7-4488-A07D-40C603EF5295}">
      <dsp:nvSpPr>
        <dsp:cNvPr id="0" name=""/>
        <dsp:cNvSpPr/>
      </dsp:nvSpPr>
      <dsp:spPr>
        <a:xfrm>
          <a:off x="0" y="59771"/>
          <a:ext cx="6513603" cy="283542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The problem of optical flow has historically been an optimization problem in computer vision</a:t>
          </a:r>
        </a:p>
      </dsp:txBody>
      <dsp:txXfrm>
        <a:off x="138414" y="198185"/>
        <a:ext cx="6236775" cy="2558593"/>
      </dsp:txXfrm>
    </dsp:sp>
    <dsp:sp modelId="{DEA59ED3-2284-4109-9282-C47DE625EA23}">
      <dsp:nvSpPr>
        <dsp:cNvPr id="0" name=""/>
        <dsp:cNvSpPr/>
      </dsp:nvSpPr>
      <dsp:spPr>
        <a:xfrm>
          <a:off x="0" y="2990232"/>
          <a:ext cx="6513603" cy="283542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Recent approaches by applying deep learning have shown impressive results. Generally, such approaches take two video frames as input to output the optical flow.</a:t>
          </a:r>
        </a:p>
      </dsp:txBody>
      <dsp:txXfrm>
        <a:off x="138414" y="3128646"/>
        <a:ext cx="6236775" cy="2558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127F6-6D6B-464B-807B-4BA382C95200}">
      <dsp:nvSpPr>
        <dsp:cNvPr id="0" name=""/>
        <dsp:cNvSpPr/>
      </dsp:nvSpPr>
      <dsp:spPr>
        <a:xfrm>
          <a:off x="0" y="14472"/>
          <a:ext cx="6513603" cy="1343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FlowNetS</a:t>
          </a:r>
        </a:p>
      </dsp:txBody>
      <dsp:txXfrm>
        <a:off x="65568" y="80040"/>
        <a:ext cx="6382467" cy="1212024"/>
      </dsp:txXfrm>
    </dsp:sp>
    <dsp:sp modelId="{47A94C95-6F12-4CD6-8587-6DE9D9486C49}">
      <dsp:nvSpPr>
        <dsp:cNvPr id="0" name=""/>
        <dsp:cNvSpPr/>
      </dsp:nvSpPr>
      <dsp:spPr>
        <a:xfrm>
          <a:off x="0" y="1518913"/>
          <a:ext cx="6513603" cy="1343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FlowNetC</a:t>
          </a:r>
        </a:p>
      </dsp:txBody>
      <dsp:txXfrm>
        <a:off x="65568" y="1584481"/>
        <a:ext cx="6382467" cy="1212024"/>
      </dsp:txXfrm>
    </dsp:sp>
    <dsp:sp modelId="{13557CD2-B099-46C0-BD8C-F58520F3443E}">
      <dsp:nvSpPr>
        <dsp:cNvPr id="0" name=""/>
        <dsp:cNvSpPr/>
      </dsp:nvSpPr>
      <dsp:spPr>
        <a:xfrm>
          <a:off x="0" y="3023353"/>
          <a:ext cx="6513603" cy="1343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FlowNet2.0</a:t>
          </a:r>
        </a:p>
      </dsp:txBody>
      <dsp:txXfrm>
        <a:off x="65568" y="3088921"/>
        <a:ext cx="6382467" cy="1212024"/>
      </dsp:txXfrm>
    </dsp:sp>
    <dsp:sp modelId="{B7840B9C-449A-4607-AC56-9CD1B47E0677}">
      <dsp:nvSpPr>
        <dsp:cNvPr id="0" name=""/>
        <dsp:cNvSpPr/>
      </dsp:nvSpPr>
      <dsp:spPr>
        <a:xfrm>
          <a:off x="0" y="4527793"/>
          <a:ext cx="6513603" cy="1343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a:t>PWC-Net</a:t>
          </a:r>
        </a:p>
      </dsp:txBody>
      <dsp:txXfrm>
        <a:off x="65568" y="4593361"/>
        <a:ext cx="6382467" cy="1212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B7983-D863-493C-8E5A-9B310B0DC50E}">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ACCE8-7FDA-47EC-8CA2-ABDEEDB6BBF9}">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BC1456-970B-4A5D-8C11-D8CA9EC87A1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Review related works on optical flow</a:t>
          </a:r>
        </a:p>
      </dsp:txBody>
      <dsp:txXfrm>
        <a:off x="1429899" y="2442"/>
        <a:ext cx="5083704" cy="1238008"/>
      </dsp:txXfrm>
    </dsp:sp>
    <dsp:sp modelId="{7F18A87E-C332-4F25-9E5E-C2FFEC84B91E}">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0C0870-9D5F-4C9D-B908-6C25A9BBCC2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FAB263-9DDB-4B0E-9E25-9C63552E556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Understand the dataset which contains images for training.</a:t>
          </a:r>
        </a:p>
      </dsp:txBody>
      <dsp:txXfrm>
        <a:off x="1429899" y="1549953"/>
        <a:ext cx="5083704" cy="1238008"/>
      </dsp:txXfrm>
    </dsp:sp>
    <dsp:sp modelId="{D7EFFAAC-3F41-46A1-9B5C-2CC5F7479F9D}">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5FF69-87E7-4D54-9707-F2F6AB28CD4A}">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DAFD5C-B84F-44AB-9718-BE12A685BB0D}">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Use deep learning approaches and TensorFlow library to generate a model which would be able to produce effective optical flow for a given input sequence of raw images.</a:t>
          </a:r>
        </a:p>
      </dsp:txBody>
      <dsp:txXfrm>
        <a:off x="1429899" y="3097464"/>
        <a:ext cx="5083704" cy="1238008"/>
      </dsp:txXfrm>
    </dsp:sp>
    <dsp:sp modelId="{7339BDE3-FE7A-4C1E-9481-2310CB75CDF8}">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FFAD8-9E1A-4E71-B94B-1B01DD25933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3123D-F8A1-4E88-B83B-C7ACE940C5B0}">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Test the accuracy by comparing the produced optical flow with ground truth. </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8C08-AFC4-4F3A-BE8B-F942FBBE32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FD0500-488A-41F2-ADC9-CAD6E855ED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891145-C008-408E-84CA-5533A7689B32}"/>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5" name="Footer Placeholder 4">
            <a:extLst>
              <a:ext uri="{FF2B5EF4-FFF2-40B4-BE49-F238E27FC236}">
                <a16:creationId xmlns:a16="http://schemas.microsoft.com/office/drawing/2014/main" id="{5C35F39F-17FA-42B0-8BE2-A00278536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4DAAB-B1B2-4196-A6D1-747CA261B7E3}"/>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164795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E0D7-73C0-4B57-93C2-A369A5BAA1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B5948E-A3C4-44D9-A306-81714F275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C6F6E-66A7-42CD-9120-ED69679E124A}"/>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5" name="Footer Placeholder 4">
            <a:extLst>
              <a:ext uri="{FF2B5EF4-FFF2-40B4-BE49-F238E27FC236}">
                <a16:creationId xmlns:a16="http://schemas.microsoft.com/office/drawing/2014/main" id="{3038CAE1-0496-4FAD-9A71-9D15B058F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F7C1F-D8D1-4707-8343-C5468A44EFD1}"/>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3740768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73AFA6-5CA1-4303-B234-46E57C4BC8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AB260D-6333-4595-AC79-3D27D1D0C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E062E-499C-4C17-8ADB-A1BAB3F6224E}"/>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5" name="Footer Placeholder 4">
            <a:extLst>
              <a:ext uri="{FF2B5EF4-FFF2-40B4-BE49-F238E27FC236}">
                <a16:creationId xmlns:a16="http://schemas.microsoft.com/office/drawing/2014/main" id="{FA4AFDF6-4C5A-45C7-92CC-2E2D23169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AE23F-6EB0-468C-B12F-4B8E31D13BE0}"/>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370493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EE56-D2EF-42B4-A1D0-F99863E71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DD6D01-ED71-4E96-9409-3905EA1A96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2E662-FBCC-4CFD-9280-5E25319B6CB1}"/>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5" name="Footer Placeholder 4">
            <a:extLst>
              <a:ext uri="{FF2B5EF4-FFF2-40B4-BE49-F238E27FC236}">
                <a16:creationId xmlns:a16="http://schemas.microsoft.com/office/drawing/2014/main" id="{3992B15B-015D-4009-BB83-B11F4DAF4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86B5-D8CF-4D55-8D1F-E59B0A868890}"/>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243591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7676-72A8-416E-AA03-38C5CD761A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BDABC3-97D6-49A2-8623-2A747BDF29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00F85A-F5B3-4857-8342-D9644848DF0A}"/>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5" name="Footer Placeholder 4">
            <a:extLst>
              <a:ext uri="{FF2B5EF4-FFF2-40B4-BE49-F238E27FC236}">
                <a16:creationId xmlns:a16="http://schemas.microsoft.com/office/drawing/2014/main" id="{90454A18-B353-4EF6-B493-0219346A3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182CE-5E57-4D7F-812C-277D5978488C}"/>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114081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8B6E-C478-4919-9EE1-EBE0CB8D4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BDAF0-6AB7-46F1-83C6-9F5C1139C0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73D7B-246C-4DCA-B42C-18A77A188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044775-B441-408B-B231-E97DE64498AF}"/>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6" name="Footer Placeholder 5">
            <a:extLst>
              <a:ext uri="{FF2B5EF4-FFF2-40B4-BE49-F238E27FC236}">
                <a16:creationId xmlns:a16="http://schemas.microsoft.com/office/drawing/2014/main" id="{E9051051-98A1-4A55-911F-67873C7B5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AB26A-7DEC-48FD-BD37-222EFCD6DD28}"/>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3168844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997A-6441-479F-AF16-CBE3569D8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C975F7-A8D4-414C-ACD5-04969D4955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300241-423F-41FC-8E83-79B2997494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7BB1D9-775F-4C0B-AFFE-7EB743CB1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816FA-7AEA-431F-B524-981F60D9B3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C3D13A-055B-456F-B4D9-2D40F9DB5144}"/>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8" name="Footer Placeholder 7">
            <a:extLst>
              <a:ext uri="{FF2B5EF4-FFF2-40B4-BE49-F238E27FC236}">
                <a16:creationId xmlns:a16="http://schemas.microsoft.com/office/drawing/2014/main" id="{14C166AE-50D4-45F5-9FD0-C952243EA1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0E4F1-D546-4757-9A63-87357BD7F8B5}"/>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2918525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77E1-C251-42EE-ACC2-8E9D31EA9E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B6210F-333A-415B-A7CB-155EC73F945C}"/>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4" name="Footer Placeholder 3">
            <a:extLst>
              <a:ext uri="{FF2B5EF4-FFF2-40B4-BE49-F238E27FC236}">
                <a16:creationId xmlns:a16="http://schemas.microsoft.com/office/drawing/2014/main" id="{B2A01DB2-F51F-4BED-AC59-CEF541AF72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4E5B32-CB2B-4953-9FC2-A76FB73AC9F8}"/>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45531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40B73-DA73-4009-8DD0-2FC3C7A0F2EE}"/>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3" name="Footer Placeholder 2">
            <a:extLst>
              <a:ext uri="{FF2B5EF4-FFF2-40B4-BE49-F238E27FC236}">
                <a16:creationId xmlns:a16="http://schemas.microsoft.com/office/drawing/2014/main" id="{DA86E159-8386-4CB8-8526-8F6D5A0CF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DDFCBD-2DC7-420E-AD92-9DD1D0FC39F5}"/>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133081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A8D8-9326-4381-BDC3-8E74C8B59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8B7E1C-8CBA-4EA6-AE85-52C706821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9F8A15-3E86-44EE-B074-BAA0178E0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3F7231-797D-495A-BB7B-63BBD02FFFC8}"/>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6" name="Footer Placeholder 5">
            <a:extLst>
              <a:ext uri="{FF2B5EF4-FFF2-40B4-BE49-F238E27FC236}">
                <a16:creationId xmlns:a16="http://schemas.microsoft.com/office/drawing/2014/main" id="{B82F2BB0-FD7A-4F95-9BA2-3DBA032D2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BF07E9-EF97-4CF5-A64C-F07AF0C3B34D}"/>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3601873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B68F-B1E0-47AC-8271-41F1B9E1F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DBE0E9-38BD-4498-A84E-D7DD506D6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69E5A4-8275-441C-8839-6CB8CC8CB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E9998-02AE-4803-B4D2-C12C527E61DA}"/>
              </a:ext>
            </a:extLst>
          </p:cNvPr>
          <p:cNvSpPr>
            <a:spLocks noGrp="1"/>
          </p:cNvSpPr>
          <p:nvPr>
            <p:ph type="dt" sz="half" idx="10"/>
          </p:nvPr>
        </p:nvSpPr>
        <p:spPr/>
        <p:txBody>
          <a:bodyPr/>
          <a:lstStyle/>
          <a:p>
            <a:fld id="{65484C59-4DD0-4C56-BEDD-A6EFB9D91041}" type="datetimeFigureOut">
              <a:rPr lang="en-US" smtClean="0"/>
              <a:t>11/24/2019</a:t>
            </a:fld>
            <a:endParaRPr lang="en-US"/>
          </a:p>
        </p:txBody>
      </p:sp>
      <p:sp>
        <p:nvSpPr>
          <p:cNvPr id="6" name="Footer Placeholder 5">
            <a:extLst>
              <a:ext uri="{FF2B5EF4-FFF2-40B4-BE49-F238E27FC236}">
                <a16:creationId xmlns:a16="http://schemas.microsoft.com/office/drawing/2014/main" id="{58950E28-E358-4ADA-A8C8-4B10F92E8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3076B-FC22-458F-BFA3-5EAC3B662C49}"/>
              </a:ext>
            </a:extLst>
          </p:cNvPr>
          <p:cNvSpPr>
            <a:spLocks noGrp="1"/>
          </p:cNvSpPr>
          <p:nvPr>
            <p:ph type="sldNum" sz="quarter" idx="12"/>
          </p:nvPr>
        </p:nvSpPr>
        <p:spPr/>
        <p:txBody>
          <a:bodyPr/>
          <a:lstStyle/>
          <a:p>
            <a:fld id="{0725B85C-7581-4386-8478-5A3C594495D4}" type="slidenum">
              <a:rPr lang="en-US" smtClean="0"/>
              <a:t>‹#›</a:t>
            </a:fld>
            <a:endParaRPr lang="en-US"/>
          </a:p>
        </p:txBody>
      </p:sp>
    </p:spTree>
    <p:extLst>
      <p:ext uri="{BB962C8B-B14F-4D97-AF65-F5344CB8AC3E}">
        <p14:creationId xmlns:p14="http://schemas.microsoft.com/office/powerpoint/2010/main" val="163793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B0A00-B54D-427B-B1EA-E205498CA9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A13CCE-0305-4FDC-A733-594323D78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E71D4-0D8B-4FF7-B7F6-A3633A83F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84C59-4DD0-4C56-BEDD-A6EFB9D91041}" type="datetimeFigureOut">
              <a:rPr lang="en-US" smtClean="0"/>
              <a:t>11/24/2019</a:t>
            </a:fld>
            <a:endParaRPr lang="en-US"/>
          </a:p>
        </p:txBody>
      </p:sp>
      <p:sp>
        <p:nvSpPr>
          <p:cNvPr id="5" name="Footer Placeholder 4">
            <a:extLst>
              <a:ext uri="{FF2B5EF4-FFF2-40B4-BE49-F238E27FC236}">
                <a16:creationId xmlns:a16="http://schemas.microsoft.com/office/drawing/2014/main" id="{E655FA67-4FD2-4FCB-B7D8-F36B9A22B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A44B11-B797-4AF0-B256-BE2CF4519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25B85C-7581-4386-8478-5A3C594495D4}" type="slidenum">
              <a:rPr lang="en-US" smtClean="0"/>
              <a:t>‹#›</a:t>
            </a:fld>
            <a:endParaRPr lang="en-US"/>
          </a:p>
        </p:txBody>
      </p:sp>
    </p:spTree>
    <p:extLst>
      <p:ext uri="{BB962C8B-B14F-4D97-AF65-F5344CB8AC3E}">
        <p14:creationId xmlns:p14="http://schemas.microsoft.com/office/powerpoint/2010/main" val="3325177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BCE6F-054B-4075-9D56-E082E3B0C3D1}"/>
              </a:ext>
            </a:extLst>
          </p:cNvPr>
          <p:cNvSpPr>
            <a:spLocks noGrp="1"/>
          </p:cNvSpPr>
          <p:nvPr>
            <p:ph type="ctrTitle"/>
          </p:nvPr>
        </p:nvSpPr>
        <p:spPr>
          <a:xfrm>
            <a:off x="838199" y="4525347"/>
            <a:ext cx="6801321" cy="1737360"/>
          </a:xfrm>
        </p:spPr>
        <p:txBody>
          <a:bodyPr anchor="ctr">
            <a:normAutofit/>
          </a:bodyPr>
          <a:lstStyle/>
          <a:p>
            <a:pPr algn="r"/>
            <a:r>
              <a:rPr lang="en-US" sz="4200"/>
              <a:t>Optical Flow Estimation Based Deep Learning Approaches</a:t>
            </a:r>
          </a:p>
        </p:txBody>
      </p:sp>
      <p:sp>
        <p:nvSpPr>
          <p:cNvPr id="3" name="Subtitle 2">
            <a:extLst>
              <a:ext uri="{FF2B5EF4-FFF2-40B4-BE49-F238E27FC236}">
                <a16:creationId xmlns:a16="http://schemas.microsoft.com/office/drawing/2014/main" id="{EB41606C-8EF3-44EC-8665-F6669DD4F788}"/>
              </a:ext>
            </a:extLst>
          </p:cNvPr>
          <p:cNvSpPr>
            <a:spLocks noGrp="1"/>
          </p:cNvSpPr>
          <p:nvPr>
            <p:ph type="subTitle" idx="1"/>
          </p:nvPr>
        </p:nvSpPr>
        <p:spPr>
          <a:xfrm>
            <a:off x="7961258" y="4525347"/>
            <a:ext cx="3258675" cy="1737360"/>
          </a:xfrm>
        </p:spPr>
        <p:txBody>
          <a:bodyPr anchor="ctr">
            <a:normAutofit/>
          </a:bodyPr>
          <a:lstStyle/>
          <a:p>
            <a:pPr algn="l"/>
            <a:r>
              <a:rPr lang="en-US" dirty="0"/>
              <a:t>Joseph Afriyie Attakorah</a:t>
            </a:r>
            <a:endParaRPr lang="en-US"/>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97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8A6AC8-F257-4E0B-AACA-8461FD419B0C}"/>
              </a:ext>
            </a:extLst>
          </p:cNvPr>
          <p:cNvSpPr>
            <a:spLocks noGrp="1"/>
          </p:cNvSpPr>
          <p:nvPr>
            <p:ph type="title"/>
          </p:nvPr>
        </p:nvSpPr>
        <p:spPr>
          <a:xfrm>
            <a:off x="863029" y="1012004"/>
            <a:ext cx="3416158" cy="4795408"/>
          </a:xfrm>
        </p:spPr>
        <p:txBody>
          <a:bodyPr>
            <a:normAutofit/>
          </a:bodyPr>
          <a:lstStyle/>
          <a:p>
            <a:r>
              <a:rPr lang="en-US">
                <a:solidFill>
                  <a:srgbClr val="FFFFFF"/>
                </a:solidFill>
              </a:rPr>
              <a:t>Deep Nets</a:t>
            </a:r>
          </a:p>
        </p:txBody>
      </p:sp>
      <p:graphicFrame>
        <p:nvGraphicFramePr>
          <p:cNvPr id="18" name="Content Placeholder 2">
            <a:extLst>
              <a:ext uri="{FF2B5EF4-FFF2-40B4-BE49-F238E27FC236}">
                <a16:creationId xmlns:a16="http://schemas.microsoft.com/office/drawing/2014/main" id="{871C3961-FE47-4FCC-8B0B-E70A32BFE951}"/>
              </a:ext>
            </a:extLst>
          </p:cNvPr>
          <p:cNvGraphicFramePr>
            <a:graphicFrameLocks noGrp="1"/>
          </p:cNvGraphicFramePr>
          <p:nvPr>
            <p:ph idx="1"/>
            <p:extLst>
              <p:ext uri="{D42A27DB-BD31-4B8C-83A1-F6EECF244321}">
                <p14:modId xmlns:p14="http://schemas.microsoft.com/office/powerpoint/2010/main" val="9620076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64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F74F6F-0E0A-401C-BA27-2E89895DFF0A}"/>
              </a:ext>
            </a:extLst>
          </p:cNvPr>
          <p:cNvSpPr>
            <a:spLocks noGrp="1"/>
          </p:cNvSpPr>
          <p:nvPr>
            <p:ph type="title"/>
          </p:nvPr>
        </p:nvSpPr>
        <p:spPr>
          <a:xfrm>
            <a:off x="863029" y="1012004"/>
            <a:ext cx="3416158" cy="4795408"/>
          </a:xfrm>
        </p:spPr>
        <p:txBody>
          <a:bodyPr>
            <a:normAutofit/>
          </a:bodyPr>
          <a:lstStyle/>
          <a:p>
            <a:r>
              <a:rPr lang="en-US">
                <a:solidFill>
                  <a:srgbClr val="FFFFFF"/>
                </a:solidFill>
              </a:rPr>
              <a:t>Solution Approach and Tasks</a:t>
            </a:r>
          </a:p>
        </p:txBody>
      </p:sp>
      <p:graphicFrame>
        <p:nvGraphicFramePr>
          <p:cNvPr id="5" name="Content Placeholder 2">
            <a:extLst>
              <a:ext uri="{FF2B5EF4-FFF2-40B4-BE49-F238E27FC236}">
                <a16:creationId xmlns:a16="http://schemas.microsoft.com/office/drawing/2014/main" id="{2816D1E0-D65E-4AA0-9821-34DD4A4A4AD1}"/>
              </a:ext>
            </a:extLst>
          </p:cNvPr>
          <p:cNvGraphicFramePr>
            <a:graphicFrameLocks noGrp="1"/>
          </p:cNvGraphicFramePr>
          <p:nvPr>
            <p:ph idx="1"/>
            <p:extLst>
              <p:ext uri="{D42A27DB-BD31-4B8C-83A1-F6EECF244321}">
                <p14:modId xmlns:p14="http://schemas.microsoft.com/office/powerpoint/2010/main" val="206643891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533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53827-E7F1-4DBF-A2E3-EFF7BD8EFA9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References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1E37C4-A16E-4933-8695-5CD2085847E3}"/>
              </a:ext>
            </a:extLst>
          </p:cNvPr>
          <p:cNvSpPr>
            <a:spLocks noGrp="1"/>
          </p:cNvSpPr>
          <p:nvPr>
            <p:ph idx="1"/>
          </p:nvPr>
        </p:nvSpPr>
        <p:spPr>
          <a:xfrm>
            <a:off x="4976031" y="963877"/>
            <a:ext cx="6377769" cy="4930246"/>
          </a:xfrm>
        </p:spPr>
        <p:txBody>
          <a:bodyPr anchor="ctr">
            <a:normAutofit/>
          </a:bodyPr>
          <a:lstStyle/>
          <a:p>
            <a:r>
              <a:rPr lang="en-US" sz="2400">
                <a:hlinkClick r:id="rId2"/>
              </a:rPr>
              <a:t>https://medium.com/swlh/what-is-optical-flow-and-why-does-it-matter-in-deep-learning-b3278bb205b5</a:t>
            </a:r>
            <a:endParaRPr lang="en-US" sz="2400"/>
          </a:p>
          <a:p>
            <a:r>
              <a:rPr lang="en-US" sz="2400">
                <a:hlinkClick r:id="rId2"/>
              </a:rPr>
              <a:t>https://medium.com/swlh/what-is-optical-flow-and-why-does-it-matter-in-deep-learning-b3278bb205b5</a:t>
            </a:r>
            <a:endParaRPr lang="en-US" sz="2400"/>
          </a:p>
          <a:p>
            <a:r>
              <a:rPr lang="en-US" sz="2400">
                <a:hlinkClick r:id="rId3"/>
              </a:rPr>
              <a:t>https://nanonets.com/blog/optical-flow/</a:t>
            </a:r>
            <a:endParaRPr lang="en-US" sz="2400"/>
          </a:p>
        </p:txBody>
      </p:sp>
    </p:spTree>
    <p:extLst>
      <p:ext uri="{BB962C8B-B14F-4D97-AF65-F5344CB8AC3E}">
        <p14:creationId xmlns:p14="http://schemas.microsoft.com/office/powerpoint/2010/main" val="3122160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600FA-EF22-448B-8752-7B571B72B14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Thank you!</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27408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CDCB4B-532B-4B01-990C-02BF6BC0CF2E}"/>
              </a:ext>
            </a:extLst>
          </p:cNvPr>
          <p:cNvSpPr>
            <a:spLocks noGrp="1"/>
          </p:cNvSpPr>
          <p:nvPr>
            <p:ph type="title"/>
          </p:nvPr>
        </p:nvSpPr>
        <p:spPr>
          <a:xfrm>
            <a:off x="863029" y="1012004"/>
            <a:ext cx="3416158" cy="4795408"/>
          </a:xfrm>
        </p:spPr>
        <p:txBody>
          <a:bodyPr>
            <a:normAutofit/>
          </a:bodyPr>
          <a:lstStyle/>
          <a:p>
            <a:r>
              <a:rPr lang="en-US">
                <a:solidFill>
                  <a:srgbClr val="FFFFFF"/>
                </a:solidFill>
              </a:rPr>
              <a:t>SUBJECT AREA</a:t>
            </a:r>
          </a:p>
        </p:txBody>
      </p:sp>
      <p:graphicFrame>
        <p:nvGraphicFramePr>
          <p:cNvPr id="5" name="Content Placeholder 2">
            <a:extLst>
              <a:ext uri="{FF2B5EF4-FFF2-40B4-BE49-F238E27FC236}">
                <a16:creationId xmlns:a16="http://schemas.microsoft.com/office/drawing/2014/main" id="{AB903CB6-9154-458B-8BEA-5774C58861AF}"/>
              </a:ext>
            </a:extLst>
          </p:cNvPr>
          <p:cNvGraphicFramePr>
            <a:graphicFrameLocks noGrp="1"/>
          </p:cNvGraphicFramePr>
          <p:nvPr>
            <p:ph idx="1"/>
            <p:extLst>
              <p:ext uri="{D42A27DB-BD31-4B8C-83A1-F6EECF244321}">
                <p14:modId xmlns:p14="http://schemas.microsoft.com/office/powerpoint/2010/main" val="29651752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885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9A3DC-7440-495B-B5F8-313EFFDA3F7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Optical Flow</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763A83A-2F41-460E-8225-2E2B6068652E}"/>
              </a:ext>
            </a:extLst>
          </p:cNvPr>
          <p:cNvPicPr>
            <a:picLocks noGrp="1" noChangeAspect="1"/>
          </p:cNvPicPr>
          <p:nvPr>
            <p:ph idx="1"/>
          </p:nvPr>
        </p:nvPicPr>
        <p:blipFill>
          <a:blip r:embed="rId2"/>
          <a:stretch>
            <a:fillRect/>
          </a:stretch>
        </p:blipFill>
        <p:spPr>
          <a:xfrm>
            <a:off x="914997" y="2426817"/>
            <a:ext cx="4542769" cy="3997637"/>
          </a:xfrm>
          <a:prstGeom prst="rect">
            <a:avLst/>
          </a:prstGeom>
        </p:spPr>
      </p:pic>
      <p:pic>
        <p:nvPicPr>
          <p:cNvPr id="8" name="Picture 7">
            <a:extLst>
              <a:ext uri="{FF2B5EF4-FFF2-40B4-BE49-F238E27FC236}">
                <a16:creationId xmlns:a16="http://schemas.microsoft.com/office/drawing/2014/main" id="{768BA181-2071-4180-8436-D29EC1BB28E2}"/>
              </a:ext>
            </a:extLst>
          </p:cNvPr>
          <p:cNvPicPr>
            <a:picLocks noChangeAspect="1"/>
          </p:cNvPicPr>
          <p:nvPr/>
        </p:nvPicPr>
        <p:blipFill>
          <a:blip r:embed="rId3"/>
          <a:stretch>
            <a:fillRect/>
          </a:stretch>
        </p:blipFill>
        <p:spPr>
          <a:xfrm>
            <a:off x="6734235" y="2426817"/>
            <a:ext cx="4489653" cy="3997637"/>
          </a:xfrm>
          <a:prstGeom prst="rect">
            <a:avLst/>
          </a:prstGeom>
        </p:spPr>
      </p:pic>
    </p:spTree>
    <p:extLst>
      <p:ext uri="{BB962C8B-B14F-4D97-AF65-F5344CB8AC3E}">
        <p14:creationId xmlns:p14="http://schemas.microsoft.com/office/powerpoint/2010/main" val="276129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DB5D-BA69-4CD6-AA36-37B943AB6857}"/>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dirty="0"/>
              <a:t>Optical Flow</a:t>
            </a:r>
          </a:p>
        </p:txBody>
      </p:sp>
      <p:sp>
        <p:nvSpPr>
          <p:cNvPr id="8" name="Content Placeholder 7">
            <a:extLst>
              <a:ext uri="{FF2B5EF4-FFF2-40B4-BE49-F238E27FC236}">
                <a16:creationId xmlns:a16="http://schemas.microsoft.com/office/drawing/2014/main" id="{4CFB0E32-7830-4B48-AE9E-C66BDE1CC5F1}"/>
              </a:ext>
            </a:extLst>
          </p:cNvPr>
          <p:cNvSpPr>
            <a:spLocks noGrp="1"/>
          </p:cNvSpPr>
          <p:nvPr>
            <p:ph idx="1"/>
          </p:nvPr>
        </p:nvSpPr>
        <p:spPr>
          <a:xfrm>
            <a:off x="1648784" y="2068694"/>
            <a:ext cx="8894432" cy="803381"/>
          </a:xfrm>
        </p:spPr>
        <p:txBody>
          <a:bodyPr anchor="ctr">
            <a:normAutofit/>
          </a:bodyPr>
          <a:lstStyle/>
          <a:p>
            <a:pPr algn="ctr"/>
            <a:r>
              <a:rPr lang="en-US" sz="1600" dirty="0"/>
              <a:t>Video Frames</a:t>
            </a:r>
          </a:p>
        </p:txBody>
      </p:sp>
      <p:pic>
        <p:nvPicPr>
          <p:cNvPr id="4" name="Content Placeholder 3">
            <a:extLst>
              <a:ext uri="{FF2B5EF4-FFF2-40B4-BE49-F238E27FC236}">
                <a16:creationId xmlns:a16="http://schemas.microsoft.com/office/drawing/2014/main" id="{BD6D6B0A-9994-42AB-9153-804CFEAFC2BF}"/>
              </a:ext>
            </a:extLst>
          </p:cNvPr>
          <p:cNvPicPr>
            <a:picLocks noChangeAspect="1"/>
          </p:cNvPicPr>
          <p:nvPr/>
        </p:nvPicPr>
        <p:blipFill>
          <a:blip r:embed="rId2"/>
          <a:stretch>
            <a:fillRect/>
          </a:stretch>
        </p:blipFill>
        <p:spPr>
          <a:xfrm>
            <a:off x="2500031" y="3250346"/>
            <a:ext cx="7191938" cy="2786876"/>
          </a:xfrm>
          <a:prstGeom prst="rect">
            <a:avLst/>
          </a:prstGeom>
        </p:spPr>
      </p:pic>
    </p:spTree>
    <p:extLst>
      <p:ext uri="{BB962C8B-B14F-4D97-AF65-F5344CB8AC3E}">
        <p14:creationId xmlns:p14="http://schemas.microsoft.com/office/powerpoint/2010/main" val="4684588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720381-4D14-4CE9-873F-8128241BF6C3}"/>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Optical Flow Estimation</a:t>
            </a:r>
          </a:p>
        </p:txBody>
      </p:sp>
      <p:sp>
        <p:nvSpPr>
          <p:cNvPr id="3" name="Content Placeholder 2">
            <a:extLst>
              <a:ext uri="{FF2B5EF4-FFF2-40B4-BE49-F238E27FC236}">
                <a16:creationId xmlns:a16="http://schemas.microsoft.com/office/drawing/2014/main" id="{EF64DB5F-9820-40E2-9DB8-B3E207120DD7}"/>
              </a:ext>
            </a:extLst>
          </p:cNvPr>
          <p:cNvSpPr>
            <a:spLocks noGrp="1"/>
          </p:cNvSpPr>
          <p:nvPr>
            <p:ph idx="1"/>
          </p:nvPr>
        </p:nvSpPr>
        <p:spPr>
          <a:xfrm>
            <a:off x="643468" y="2638043"/>
            <a:ext cx="3363974" cy="3415623"/>
          </a:xfrm>
        </p:spPr>
        <p:txBody>
          <a:bodyPr>
            <a:normAutofit/>
          </a:bodyPr>
          <a:lstStyle/>
          <a:p>
            <a:r>
              <a:rPr lang="en-US" sz="2000"/>
              <a:t>The problem of optical flow</a:t>
            </a:r>
          </a:p>
          <a:p>
            <a:endParaRPr lang="en-US" sz="2000"/>
          </a:p>
        </p:txBody>
      </p:sp>
      <p:pic>
        <p:nvPicPr>
          <p:cNvPr id="4" name="Picture 3">
            <a:extLst>
              <a:ext uri="{FF2B5EF4-FFF2-40B4-BE49-F238E27FC236}">
                <a16:creationId xmlns:a16="http://schemas.microsoft.com/office/drawing/2014/main" id="{F04F4071-14D3-4D76-8022-EEA02148F2FF}"/>
              </a:ext>
            </a:extLst>
          </p:cNvPr>
          <p:cNvPicPr>
            <a:picLocks noChangeAspect="1"/>
          </p:cNvPicPr>
          <p:nvPr/>
        </p:nvPicPr>
        <p:blipFill>
          <a:blip r:embed="rId2"/>
          <a:stretch>
            <a:fillRect/>
          </a:stretch>
        </p:blipFill>
        <p:spPr>
          <a:xfrm>
            <a:off x="5632624" y="643467"/>
            <a:ext cx="5581047" cy="5410199"/>
          </a:xfrm>
          <a:prstGeom prst="rect">
            <a:avLst/>
          </a:prstGeom>
        </p:spPr>
      </p:pic>
    </p:spTree>
    <p:extLst>
      <p:ext uri="{BB962C8B-B14F-4D97-AF65-F5344CB8AC3E}">
        <p14:creationId xmlns:p14="http://schemas.microsoft.com/office/powerpoint/2010/main" val="21397429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1D46-1270-489B-96FC-E3A2A251CCD5}"/>
              </a:ext>
            </a:extLst>
          </p:cNvPr>
          <p:cNvSpPr>
            <a:spLocks noGrp="1"/>
          </p:cNvSpPr>
          <p:nvPr>
            <p:ph type="title"/>
          </p:nvPr>
        </p:nvSpPr>
        <p:spPr/>
        <p:txBody>
          <a:bodyPr/>
          <a:lstStyle/>
          <a:p>
            <a:r>
              <a:rPr lang="en-US" dirty="0"/>
              <a:t>Scene</a:t>
            </a:r>
          </a:p>
        </p:txBody>
      </p:sp>
      <p:pic>
        <p:nvPicPr>
          <p:cNvPr id="6" name="Content Placeholder 5">
            <a:extLst>
              <a:ext uri="{FF2B5EF4-FFF2-40B4-BE49-F238E27FC236}">
                <a16:creationId xmlns:a16="http://schemas.microsoft.com/office/drawing/2014/main" id="{C2895FAB-AE51-4B06-844F-8E7F88DD1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0" y="2391569"/>
            <a:ext cx="5715000" cy="3219450"/>
          </a:xfrm>
        </p:spPr>
      </p:pic>
    </p:spTree>
    <p:extLst>
      <p:ext uri="{BB962C8B-B14F-4D97-AF65-F5344CB8AC3E}">
        <p14:creationId xmlns:p14="http://schemas.microsoft.com/office/powerpoint/2010/main" val="180365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E7D73E-99DC-4080-93B5-DD86239BD6F0}"/>
              </a:ext>
            </a:extLst>
          </p:cNvPr>
          <p:cNvSpPr>
            <a:spLocks noGrp="1"/>
          </p:cNvSpPr>
          <p:nvPr>
            <p:ph type="title"/>
          </p:nvPr>
        </p:nvSpPr>
        <p:spPr>
          <a:xfrm>
            <a:off x="863029" y="1012004"/>
            <a:ext cx="3416158" cy="4795408"/>
          </a:xfrm>
        </p:spPr>
        <p:txBody>
          <a:bodyPr>
            <a:normAutofit/>
          </a:bodyPr>
          <a:lstStyle/>
          <a:p>
            <a:r>
              <a:rPr lang="en-US">
                <a:solidFill>
                  <a:srgbClr val="FFFFFF"/>
                </a:solidFill>
              </a:rPr>
              <a:t>Optical Flow problem</a:t>
            </a:r>
          </a:p>
        </p:txBody>
      </p:sp>
      <p:graphicFrame>
        <p:nvGraphicFramePr>
          <p:cNvPr id="16" name="Content Placeholder 2">
            <a:extLst>
              <a:ext uri="{FF2B5EF4-FFF2-40B4-BE49-F238E27FC236}">
                <a16:creationId xmlns:a16="http://schemas.microsoft.com/office/drawing/2014/main" id="{56E06F28-C79E-4A40-A651-0DF317DD9404}"/>
              </a:ext>
            </a:extLst>
          </p:cNvPr>
          <p:cNvGraphicFramePr>
            <a:graphicFrameLocks noGrp="1"/>
          </p:cNvGraphicFramePr>
          <p:nvPr>
            <p:ph idx="1"/>
            <p:extLst>
              <p:ext uri="{D42A27DB-BD31-4B8C-83A1-F6EECF244321}">
                <p14:modId xmlns:p14="http://schemas.microsoft.com/office/powerpoint/2010/main" val="10870562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639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C6AA5-35A1-4863-AA2A-3EC91CEEEB2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Deep Learning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281313-F1C6-460D-B84A-4C46D476B0CE}"/>
              </a:ext>
            </a:extLst>
          </p:cNvPr>
          <p:cNvSpPr>
            <a:spLocks noGrp="1"/>
          </p:cNvSpPr>
          <p:nvPr>
            <p:ph idx="1"/>
          </p:nvPr>
        </p:nvSpPr>
        <p:spPr>
          <a:xfrm>
            <a:off x="4976031" y="963877"/>
            <a:ext cx="6377769" cy="4930246"/>
          </a:xfrm>
        </p:spPr>
        <p:txBody>
          <a:bodyPr anchor="ctr">
            <a:normAutofit/>
          </a:bodyPr>
          <a:lstStyle/>
          <a:p>
            <a:r>
              <a:rPr lang="en-US" sz="2400"/>
              <a:t>Deep learning is part of a broader family of machine learning methods based on artificial neural networks that uses multiple layers to progressively extract higher level features from the raw input. For example, in image processing, lower layers may identify edges, while higher layers may identify the concepts relevant to a human such as digits or letters or faces. Learning can be supervised, semi-supervised or unsupervised. Wikipedia</a:t>
            </a:r>
          </a:p>
        </p:txBody>
      </p:sp>
    </p:spTree>
    <p:extLst>
      <p:ext uri="{BB962C8B-B14F-4D97-AF65-F5344CB8AC3E}">
        <p14:creationId xmlns:p14="http://schemas.microsoft.com/office/powerpoint/2010/main" val="340249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7F3FB-9B6B-4267-AE60-6596F95B5EF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Per-Pixel Estimation (Optical Flow)</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4418DC-1F9C-42AA-9433-75C1DA24066E}"/>
              </a:ext>
            </a:extLst>
          </p:cNvPr>
          <p:cNvSpPr>
            <a:spLocks noGrp="1"/>
          </p:cNvSpPr>
          <p:nvPr>
            <p:ph idx="1"/>
          </p:nvPr>
        </p:nvSpPr>
        <p:spPr>
          <a:xfrm>
            <a:off x="4976031" y="963877"/>
            <a:ext cx="6377769" cy="4930246"/>
          </a:xfrm>
        </p:spPr>
        <p:txBody>
          <a:bodyPr anchor="ctr">
            <a:normAutofit/>
          </a:bodyPr>
          <a:lstStyle/>
          <a:p>
            <a:r>
              <a:rPr lang="en-US" sz="2400"/>
              <a:t>With the recent advancements in AI, Deep nets are becoming a popular approach to solving problems. In this project, we try to achieve an algorithm that prioritizes motion as a key characteristic of classification and is computationally feasible within the real-world context. The best possible way is through optical flow.</a:t>
            </a:r>
          </a:p>
        </p:txBody>
      </p:sp>
    </p:spTree>
    <p:extLst>
      <p:ext uri="{BB962C8B-B14F-4D97-AF65-F5344CB8AC3E}">
        <p14:creationId xmlns:p14="http://schemas.microsoft.com/office/powerpoint/2010/main" val="4248390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58DB35-9FAD-41DB-801B-092C35A21F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DCDCDD-9E60-4787-818F-8C5640D06A73}">
  <ds:schemaRefs>
    <ds:schemaRef ds:uri="http://schemas.microsoft.com/sharepoint/v3/contenttype/forms"/>
  </ds:schemaRefs>
</ds:datastoreItem>
</file>

<file path=customXml/itemProps3.xml><?xml version="1.0" encoding="utf-8"?>
<ds:datastoreItem xmlns:ds="http://schemas.openxmlformats.org/officeDocument/2006/customXml" ds:itemID="{F29670FF-16EC-4685-8394-C63F7657307B}">
  <ds:schemaRefs>
    <ds:schemaRef ds:uri="http://schemas.openxmlformats.org/package/2006/metadata/core-properties"/>
    <ds:schemaRef ds:uri="c866f390-f2b6-40cc-afc1-5d4fd229ae6a"/>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TotalTime>
  <Words>368</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Optical Flow Estimation Based Deep Learning Approaches</vt:lpstr>
      <vt:lpstr>SUBJECT AREA</vt:lpstr>
      <vt:lpstr>Optical Flow</vt:lpstr>
      <vt:lpstr>Optical Flow</vt:lpstr>
      <vt:lpstr>Optical Flow Estimation</vt:lpstr>
      <vt:lpstr>Scene</vt:lpstr>
      <vt:lpstr>Optical Flow problem</vt:lpstr>
      <vt:lpstr>Deep Learning</vt:lpstr>
      <vt:lpstr>Per-Pixel Estimation (Optical Flow)</vt:lpstr>
      <vt:lpstr>Deep Nets</vt:lpstr>
      <vt:lpstr>Solution Approach and Tasks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Flow Estimation Based Deep Learning Approaches</dc:title>
  <dc:creator>Joseph Afriyie Attakorah</dc:creator>
  <cp:lastModifiedBy>Джозеф Африйие Аттакорах</cp:lastModifiedBy>
  <cp:revision>2</cp:revision>
  <dcterms:created xsi:type="dcterms:W3CDTF">2019-11-24T09:58:28Z</dcterms:created>
  <dcterms:modified xsi:type="dcterms:W3CDTF">2019-11-24T10:03:25Z</dcterms:modified>
</cp:coreProperties>
</file>